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41" r:id="rId2"/>
    <p:sldId id="342" r:id="rId3"/>
    <p:sldId id="257" r:id="rId4"/>
    <p:sldId id="512" r:id="rId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0000"/>
    <a:srgbClr val="FF0000"/>
    <a:srgbClr val="FFFFFF"/>
    <a:srgbClr val="E1DB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-1568" y="-112"/>
      </p:cViewPr>
      <p:guideLst>
        <p:guide orient="horz" pos="1597"/>
        <p:guide pos="2538"/>
      </p:guideLst>
    </p:cSldViewPr>
  </p:slideViewPr>
  <p:outlineViewPr>
    <p:cViewPr>
      <p:scale>
        <a:sx n="33" d="100"/>
        <a:sy n="33" d="100"/>
      </p:scale>
      <p:origin x="0" y="26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7E87875E-BE80-9745-B369-4F4A7AB5E016}" type="datetime1">
              <a:rPr lang="en-US"/>
              <a:pPr>
                <a:defRPr/>
              </a:pPr>
              <a:t>6/13/16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4961A077-CBFC-8247-8C5F-B9A3C2BF59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417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73D7B332-3177-764B-A596-DBF05F42396E}" type="datetime1">
              <a:rPr lang="en-US"/>
              <a:pPr>
                <a:defRPr/>
              </a:pPr>
              <a:t>6/13/16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F3969550-FBCF-404B-9FAA-7B1DCDF2C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7202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ＭＳ Ｐゴシック" pitchFamily="-2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5290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724400"/>
          </a:xfr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  <a:lvl2pPr>
              <a:defRPr>
                <a:latin typeface="Calibri"/>
                <a:cs typeface="Calibri"/>
              </a:defRPr>
            </a:lvl2pPr>
            <a:lvl3pPr>
              <a:defRPr>
                <a:latin typeface="Calibri"/>
                <a:cs typeface="Calibri"/>
              </a:defRPr>
            </a:lvl3pPr>
            <a:lvl4pPr>
              <a:defRPr>
                <a:latin typeface="Calibri"/>
                <a:cs typeface="Calibri"/>
              </a:defRPr>
            </a:lvl4pPr>
            <a:lvl5pPr>
              <a:defRPr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525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122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343400" cy="47244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908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1722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154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Segoe UI" charset="0"/>
              </a:defRPr>
            </a:lvl1pPr>
          </a:lstStyle>
          <a:p>
            <a:pPr>
              <a:defRPr/>
            </a:pPr>
            <a:fld id="{FECFAEAF-3726-E641-9B5B-3F8EA05B09A3}" type="datetime1">
              <a:rPr lang="en-US"/>
              <a:pPr>
                <a:defRPr/>
              </a:pPr>
              <a:t>6/13/16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Segoe UI" charset="0"/>
              </a:defRPr>
            </a:lvl1pPr>
          </a:lstStyle>
          <a:p>
            <a:pPr>
              <a:defRPr/>
            </a:pPr>
            <a:fld id="{18C1412E-69E1-864D-A0DF-94DDC7C80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emf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59614" y="2845296"/>
            <a:ext cx="7772400" cy="1447800"/>
          </a:xfrm>
        </p:spPr>
        <p:txBody>
          <a:bodyPr/>
          <a:lstStyle/>
          <a:p>
            <a:pPr eaLnBrk="1" hangingPunct="1"/>
            <a:r>
              <a:rPr lang="en-US" b="0" dirty="0">
                <a:solidFill>
                  <a:srgbClr val="CA0000"/>
                </a:solidFill>
                <a:latin typeface="Calibri" charset="0"/>
                <a:ea typeface="ＭＳ Ｐゴシック" charset="0"/>
                <a:cs typeface="ＭＳ Ｐゴシック" charset="0"/>
              </a:rPr>
              <a:t>Canadian Bioinformatics Workshops</a:t>
            </a:r>
          </a:p>
        </p:txBody>
      </p:sp>
      <p:pic>
        <p:nvPicPr>
          <p:cNvPr id="8" name="Picture 7" descr="bioinformatics.ca-logo-white-tex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196752"/>
            <a:ext cx="2480338" cy="1043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115616" y="4166071"/>
            <a:ext cx="6778625" cy="1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buFont typeface="Arial" charset="0"/>
              <a:buNone/>
            </a:pPr>
            <a:r>
              <a:rPr lang="en-US" smtClean="0">
                <a:latin typeface="Calibri" charset="0"/>
                <a:ea typeface="ＭＳ Ｐゴシック" charset="0"/>
                <a:cs typeface="ＭＳ Ｐゴシック" charset="0"/>
              </a:rPr>
              <a:t>www.bioinformatics.ca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lide Number Placeholder 1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06D23BA9-5070-0648-A3DA-E6039966856F}" type="slidenum">
              <a:rPr lang="en-US" sz="1200"/>
              <a:pPr algn="r"/>
              <a:t>2</a:t>
            </a:fld>
            <a:endParaRPr lang="en-US" sz="1200"/>
          </a:p>
        </p:txBody>
      </p:sp>
      <p:sp>
        <p:nvSpPr>
          <p:cNvPr id="10242" name="Date Placeholder 2"/>
          <p:cNvSpPr txBox="1">
            <a:spLocks noGrp="1"/>
          </p:cNvSpPr>
          <p:nvPr/>
        </p:nvSpPr>
        <p:spPr bwMode="auto">
          <a:xfrm>
            <a:off x="762000" y="62484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/>
              <a:t>Module #: Title of Module</a:t>
            </a: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pic>
        <p:nvPicPr>
          <p:cNvPr id="10244" name="Content Placeholder 9" descr="Picture 1.pn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73025"/>
            <a:ext cx="6858000" cy="6734175"/>
          </a:xfrm>
        </p:spPr>
      </p:pic>
      <p:sp>
        <p:nvSpPr>
          <p:cNvPr id="10245" name="Slide Number Placeholder 3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endParaRPr lang="en-US" sz="120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/>
          <p:nvPr/>
        </p:nvSpPr>
        <p:spPr>
          <a:xfrm>
            <a:off x="0" y="2514600"/>
            <a:ext cx="6172200" cy="4343400"/>
          </a:xfrm>
          <a:prstGeom prst="rect">
            <a:avLst/>
          </a:prstGeom>
          <a:solidFill>
            <a:schemeClr val="accent1">
              <a:alpha val="18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chemeClr val="tx1"/>
              </a:solidFill>
              <a:latin typeface="Calibri" charset="0"/>
              <a:ea typeface="ＭＳ Ｐゴシック" charset="0"/>
              <a:cs typeface="Calibri" charset="0"/>
            </a:endParaRPr>
          </a:p>
        </p:txBody>
      </p:sp>
      <p:sp>
        <p:nvSpPr>
          <p:cNvPr id="11266" name="Title 1"/>
          <p:cNvSpPr txBox="1">
            <a:spLocks/>
          </p:cNvSpPr>
          <p:nvPr/>
        </p:nvSpPr>
        <p:spPr bwMode="auto">
          <a:xfrm>
            <a:off x="60325" y="365125"/>
            <a:ext cx="6019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2000" dirty="0">
                <a:solidFill>
                  <a:schemeClr val="bg1"/>
                </a:solidFill>
                <a:latin typeface="Calibri" charset="0"/>
                <a:cs typeface="Segoe UI" charset="0"/>
              </a:rPr>
              <a:t>Module </a:t>
            </a:r>
            <a:r>
              <a:rPr lang="en-US" sz="2000" dirty="0" smtClean="0">
                <a:solidFill>
                  <a:schemeClr val="bg1"/>
                </a:solidFill>
                <a:latin typeface="Calibri" charset="0"/>
                <a:cs typeface="Segoe UI" charset="0"/>
              </a:rPr>
              <a:t>X</a:t>
            </a:r>
          </a:p>
          <a:p>
            <a:pPr algn="r" eaLnBrk="1" hangingPunct="1"/>
            <a:r>
              <a:rPr lang="en-US" sz="2000" smtClean="0">
                <a:solidFill>
                  <a:schemeClr val="bg1"/>
                </a:solidFill>
                <a:latin typeface="Calibri" charset="0"/>
                <a:cs typeface="Segoe UI" charset="0"/>
              </a:rPr>
              <a:t>Module title</a:t>
            </a:r>
            <a:endParaRPr lang="en-US" sz="2000" b="1" dirty="0">
              <a:solidFill>
                <a:schemeClr val="bg1"/>
              </a:solidFill>
              <a:latin typeface="Calibri" charset="0"/>
              <a:cs typeface="Segoe UI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71600" y="1412776"/>
            <a:ext cx="5181599" cy="936104"/>
          </a:xfrm>
          <a:prstGeom prst="rect">
            <a:avLst/>
          </a:prstGeom>
        </p:spPr>
        <p:txBody>
          <a:bodyPr anchor="ctr"/>
          <a:lstStyle>
            <a:lvl1pPr algn="r">
              <a:defRPr sz="3200" baseline="0">
                <a:solidFill>
                  <a:schemeClr val="bg1"/>
                </a:solidFill>
                <a:latin typeface="Adobe Jenson Pro" pitchFamily="18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>
                <a:latin typeface="Calibri"/>
                <a:cs typeface="Calibri"/>
              </a:rPr>
              <a:t>Malachi </a:t>
            </a:r>
            <a:r>
              <a:rPr lang="en-US" sz="1600" dirty="0" smtClean="0">
                <a:latin typeface="Calibri"/>
                <a:cs typeface="Calibri"/>
              </a:rPr>
              <a:t>Griffith &amp; </a:t>
            </a:r>
            <a:r>
              <a:rPr lang="en-US" sz="1600" dirty="0">
                <a:latin typeface="Calibri"/>
                <a:cs typeface="Calibri"/>
              </a:rPr>
              <a:t>Obi Griffith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1600" dirty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ea typeface="+mj-ea"/>
                <a:cs typeface="Calibri"/>
              </a:rPr>
              <a:t>Informatics for RNA-seq </a:t>
            </a:r>
            <a:r>
              <a:rPr lang="en-US" sz="1600" dirty="0" smtClean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ea typeface="+mj-ea"/>
                <a:cs typeface="Calibri"/>
              </a:rPr>
              <a:t>Analysis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1400" dirty="0" smtClean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ea typeface="+mn-ea"/>
                <a:cs typeface="Calibri"/>
              </a:rPr>
              <a:t>June </a:t>
            </a:r>
            <a:r>
              <a:rPr lang="en-US" sz="1400" dirty="0" smtClean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ea typeface="+mn-ea"/>
                <a:cs typeface="Calibri"/>
              </a:rPr>
              <a:t>16-</a:t>
            </a:r>
            <a:r>
              <a:rPr lang="en-US" sz="1400" dirty="0" smtClean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ea typeface="+mn-ea"/>
                <a:cs typeface="Calibri"/>
              </a:rPr>
              <a:t>17</a:t>
            </a:r>
            <a:r>
              <a:rPr lang="en-US" sz="1400" dirty="0" smtClean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ea typeface="+mn-ea"/>
                <a:cs typeface="Calibri"/>
              </a:rPr>
              <a:t>, 2016</a:t>
            </a:r>
            <a:endParaRPr lang="en-US" sz="1400" dirty="0" smtClean="0">
              <a:ln w="1270">
                <a:solidFill>
                  <a:schemeClr val="tx1">
                    <a:alpha val="38000"/>
                  </a:schemeClr>
                </a:solidFill>
              </a:ln>
              <a:latin typeface="Calibri"/>
              <a:ea typeface="+mn-ea"/>
              <a:cs typeface="Calibri"/>
            </a:endParaRPr>
          </a:p>
        </p:txBody>
      </p:sp>
      <p:pic>
        <p:nvPicPr>
          <p:cNvPr id="4" name="Picture 3" descr="bioinformatics-ca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4295721"/>
            <a:ext cx="2339752" cy="1005487"/>
          </a:xfrm>
          <a:prstGeom prst="rect">
            <a:avLst/>
          </a:prstGeom>
        </p:spPr>
      </p:pic>
      <p:pic>
        <p:nvPicPr>
          <p:cNvPr id="8" name="Picture 1" descr="RNA-Seq-alignmen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636838"/>
            <a:ext cx="4248150" cy="406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ontent Placeholder 3"/>
          <p:cNvSpPr>
            <a:spLocks noGrp="1"/>
          </p:cNvSpPr>
          <p:nvPr>
            <p:ph idx="1"/>
          </p:nvPr>
        </p:nvSpPr>
        <p:spPr>
          <a:xfrm>
            <a:off x="0" y="0"/>
            <a:ext cx="9144000" cy="2535238"/>
          </a:xfrm>
          <a:solidFill>
            <a:schemeClr val="tx1"/>
          </a:solidFill>
        </p:spPr>
        <p:txBody>
          <a:bodyPr anchor="ctr"/>
          <a:lstStyle/>
          <a:p>
            <a:pPr algn="ctr">
              <a:buFont typeface="Arial" charset="0"/>
              <a:buNone/>
            </a:pPr>
            <a:r>
              <a:rPr lang="en-US" sz="4400" dirty="0" smtClean="0">
                <a:solidFill>
                  <a:schemeClr val="bg1"/>
                </a:solidFill>
                <a:latin typeface="Calibri" charset="0"/>
                <a:ea typeface="ＭＳ Ｐゴシック" charset="0"/>
              </a:rPr>
              <a:t>We </a:t>
            </a:r>
            <a:r>
              <a:rPr lang="en-US" sz="4400" dirty="0">
                <a:solidFill>
                  <a:schemeClr val="bg1"/>
                </a:solidFill>
                <a:latin typeface="Calibri" charset="0"/>
                <a:ea typeface="ＭＳ Ｐゴシック" charset="0"/>
              </a:rPr>
              <a:t>are on a Coffee Break &amp; Networking Session</a:t>
            </a:r>
          </a:p>
        </p:txBody>
      </p:sp>
      <p:pic>
        <p:nvPicPr>
          <p:cNvPr id="2" name="Picture 1" descr="bioinformatics-ca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3645024"/>
            <a:ext cx="2823006" cy="121316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egoe UI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10036</TotalTime>
  <Words>41</Words>
  <Application>Microsoft Macintosh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Canadian Bioinformatics Workshops</vt:lpstr>
      <vt:lpstr>PowerPoint Presentation</vt:lpstr>
      <vt:lpstr>PowerPoint Presentation</vt:lpstr>
      <vt:lpstr>PowerPoint Presentation</vt:lpstr>
    </vt:vector>
  </TitlesOfParts>
  <Company>Boston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Stromberg</dc:creator>
  <cp:lastModifiedBy>Malachi Griffith</cp:lastModifiedBy>
  <cp:revision>656</cp:revision>
  <dcterms:created xsi:type="dcterms:W3CDTF">2010-04-21T18:53:51Z</dcterms:created>
  <dcterms:modified xsi:type="dcterms:W3CDTF">2016-06-13T22:04:39Z</dcterms:modified>
</cp:coreProperties>
</file>