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41" r:id="rId2"/>
    <p:sldId id="342" r:id="rId3"/>
    <p:sldId id="257" r:id="rId4"/>
    <p:sldId id="513" r:id="rId5"/>
    <p:sldId id="515" r:id="rId6"/>
    <p:sldId id="512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000"/>
    <a:srgbClr val="FF0000"/>
    <a:srgbClr val="FFFFFF"/>
    <a:srgbClr val="E1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1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E87875E-BE80-9745-B369-4F4A7AB5E016}" type="datetime1">
              <a:rPr lang="en-US"/>
              <a:pPr>
                <a:defRPr/>
              </a:pPr>
              <a:t>7/8/17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4961A077-CBFC-8247-8C5F-B9A3C2BF5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1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3D7B332-3177-764B-A596-DBF05F42396E}" type="datetime1">
              <a:rPr lang="en-US"/>
              <a:pPr>
                <a:defRPr/>
              </a:pPr>
              <a:t>7/8/17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F3969550-FBCF-404B-9FAA-7B1DCDF2C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3" name="Picture 7" descr="bioinformatics.ca-logo-white-tex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82775"/>
            <a:ext cx="119221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290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2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2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0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FECFAEAF-3726-E641-9B5B-3F8EA05B09A3}" type="datetime1">
              <a:rPr lang="en-US"/>
              <a:pPr>
                <a:defRPr/>
              </a:pPr>
              <a:t>7/8/17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18C1412E-69E1-864D-A0DF-94DDC7C80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447800"/>
          </a:xfrm>
        </p:spPr>
        <p:txBody>
          <a:bodyPr/>
          <a:lstStyle/>
          <a:p>
            <a:pPr eaLnBrk="1" hangingPunct="1"/>
            <a:r>
              <a:rPr lang="en-US" b="0">
                <a:solidFill>
                  <a:srgbClr val="CA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Canadian Bioinformatics Workshops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82688" y="3695700"/>
            <a:ext cx="6778625" cy="19272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www.bioinformatics.ca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Number Placeholder 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6D23BA9-5070-0648-A3DA-E6039966856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0242" name="Date Placeholder 2"/>
          <p:cNvSpPr txBox="1">
            <a:spLocks noGrp="1"/>
          </p:cNvSpPr>
          <p:nvPr/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Module #: Title of Module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0244" name="Content Placeholder 9" descr="Picture 1.p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73025"/>
            <a:ext cx="6858000" cy="6734175"/>
          </a:xfrm>
        </p:spPr>
      </p:pic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2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2514600"/>
            <a:ext cx="6172200" cy="4343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11266" name="Title 1"/>
          <p:cNvSpPr txBox="1">
            <a:spLocks/>
          </p:cNvSpPr>
          <p:nvPr/>
        </p:nvSpPr>
        <p:spPr bwMode="auto">
          <a:xfrm>
            <a:off x="60325" y="365125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800">
                <a:solidFill>
                  <a:schemeClr val="bg1"/>
                </a:solidFill>
                <a:latin typeface="Calibri" charset="0"/>
                <a:cs typeface="Segoe UI" charset="0"/>
              </a:rPr>
              <a:t>Module X</a:t>
            </a:r>
            <a:br>
              <a:rPr lang="en-US" sz="280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sz="2800">
                <a:solidFill>
                  <a:schemeClr val="bg1"/>
                </a:solidFill>
                <a:latin typeface="Calibri" charset="0"/>
                <a:cs typeface="Segoe UI" charset="0"/>
              </a:rPr>
              <a:t>Module Name</a:t>
            </a:r>
            <a:endParaRPr lang="en-US" sz="2800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71600" y="1412776"/>
            <a:ext cx="5181599" cy="936104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 smtClean="0">
                <a:latin typeface="Calibri"/>
                <a:ea typeface="+mj-ea"/>
                <a:cs typeface="Calibri"/>
              </a:rPr>
              <a:t>Malachi Griffith, Obi Griffith</a:t>
            </a:r>
            <a:r>
              <a:rPr lang="en-US" sz="1600" dirty="0">
                <a:latin typeface="Calibri"/>
                <a:ea typeface="+mj-ea"/>
                <a:cs typeface="Calibri"/>
              </a:rPr>
              <a:t>, </a:t>
            </a:r>
            <a:r>
              <a:rPr lang="en-US" sz="1600" dirty="0" err="1">
                <a:latin typeface="Calibri"/>
                <a:ea typeface="+mj-ea"/>
                <a:cs typeface="Calibri"/>
              </a:rPr>
              <a:t>Fouad</a:t>
            </a:r>
            <a:r>
              <a:rPr lang="en-US" sz="1600" dirty="0">
                <a:latin typeface="Calibri"/>
                <a:ea typeface="+mj-ea"/>
                <a:cs typeface="Calibri"/>
              </a:rPr>
              <a:t> </a:t>
            </a:r>
            <a:r>
              <a:rPr lang="en-US" sz="1600" dirty="0" err="1">
                <a:latin typeface="Calibri"/>
                <a:ea typeface="+mj-ea"/>
                <a:cs typeface="Calibri"/>
              </a:rPr>
              <a:t>Yousif</a:t>
            </a:r>
            <a:endParaRPr lang="en-US" sz="1600" dirty="0" smtClean="0">
              <a:latin typeface="Calibri"/>
              <a:ea typeface="+mj-ea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j-ea"/>
                <a:cs typeface="Calibri"/>
              </a:rPr>
              <a:t>Informatics for RNA-</a:t>
            </a:r>
            <a:r>
              <a:rPr lang="en-US" sz="1600" dirty="0" err="1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j-ea"/>
                <a:cs typeface="Calibri"/>
              </a:rPr>
              <a:t>seq</a:t>
            </a: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j-ea"/>
                <a:cs typeface="Calibri"/>
              </a:rPr>
              <a:t> </a:t>
            </a:r>
            <a:r>
              <a:rPr lang="en-US" sz="16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j-ea"/>
                <a:cs typeface="Calibri"/>
              </a:rPr>
              <a:t>Analysis</a:t>
            </a:r>
            <a:br>
              <a:rPr lang="en-US" sz="16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j-ea"/>
                <a:cs typeface="Calibri"/>
              </a:rPr>
            </a:br>
            <a:r>
              <a:rPr lang="en-US" sz="14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n-ea"/>
                <a:cs typeface="Calibri"/>
              </a:rPr>
              <a:t>July 10-12, </a:t>
            </a:r>
            <a:r>
              <a:rPr lang="en-US" sz="14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n-ea"/>
                <a:cs typeface="Calibri"/>
              </a:rPr>
              <a:t>2017</a:t>
            </a:r>
          </a:p>
        </p:txBody>
      </p:sp>
      <p:pic>
        <p:nvPicPr>
          <p:cNvPr id="2" name="Picture 1" descr="CBW-CSHL-graphic-squa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60" y="2664296"/>
            <a:ext cx="4149080" cy="4149080"/>
          </a:xfrm>
          <a:prstGeom prst="rect">
            <a:avLst/>
          </a:prstGeom>
        </p:spPr>
      </p:pic>
      <p:pic>
        <p:nvPicPr>
          <p:cNvPr id="7" name="Picture 4" descr="TGI_logo_V_2color_bevel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5" t="30911" r="32492" b="27831"/>
          <a:stretch>
            <a:fillRect/>
          </a:stretch>
        </p:blipFill>
        <p:spPr bwMode="auto">
          <a:xfrm>
            <a:off x="6588125" y="3744913"/>
            <a:ext cx="2181225" cy="189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Learning Objectives of Module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These should be focused on what the student will be able to do at the end of the workshop</a:t>
            </a:r>
          </a:p>
          <a:p>
            <a:endParaRPr lang="en-US">
              <a:latin typeface="Calibri" charset="0"/>
              <a:ea typeface="ＭＳ Ｐゴシック" charset="0"/>
            </a:endParaRPr>
          </a:p>
          <a:p>
            <a:r>
              <a:rPr lang="en-US">
                <a:latin typeface="Calibri" charset="0"/>
                <a:ea typeface="ＭＳ Ｐゴシック" charset="0"/>
              </a:rPr>
              <a:t>Be able to distinguish between…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Be able to select the correct parameters to…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Be able to analyze…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Be able to input raw data and output 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3"/>
          <p:cNvSpPr>
            <a:spLocks noGrp="1"/>
          </p:cNvSpPr>
          <p:nvPr>
            <p:ph idx="1"/>
          </p:nvPr>
        </p:nvSpPr>
        <p:spPr>
          <a:xfrm>
            <a:off x="152400" y="2667000"/>
            <a:ext cx="8839200" cy="1600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z="4400">
                <a:latin typeface="Calibri" charset="0"/>
                <a:ea typeface="ＭＳ Ｐゴシック" charset="0"/>
              </a:rPr>
              <a:t>We are on a Coffee Break &amp; Networking Session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9907</TotalTime>
  <Words>88</Words>
  <Application>Microsoft Macintosh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Canadian Bioinformatics Workshops</vt:lpstr>
      <vt:lpstr>PowerPoint Presentation</vt:lpstr>
      <vt:lpstr>PowerPoint Presentation</vt:lpstr>
      <vt:lpstr>Learning Objectives of Module</vt:lpstr>
      <vt:lpstr>PowerPoint Presentation</vt:lpstr>
      <vt:lpstr>PowerPoint Presentation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Stromberg</dc:creator>
  <cp:lastModifiedBy>Obi Griffith</cp:lastModifiedBy>
  <cp:revision>660</cp:revision>
  <dcterms:created xsi:type="dcterms:W3CDTF">2010-04-21T18:53:51Z</dcterms:created>
  <dcterms:modified xsi:type="dcterms:W3CDTF">2017-07-08T17:59:04Z</dcterms:modified>
</cp:coreProperties>
</file>