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1" r:id="rId2"/>
    <p:sldId id="342" r:id="rId3"/>
    <p:sldId id="257" r:id="rId4"/>
    <p:sldId id="513" r:id="rId5"/>
    <p:sldId id="515" r:id="rId6"/>
    <p:sldId id="512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>
                <a:solidFill>
                  <a:schemeClr val="bg1"/>
                </a:solidFill>
                <a:latin typeface="Calibri" charset="0"/>
                <a:cs typeface="Segoe UI" charset="0"/>
              </a:rPr>
              <a:t>Module X</a:t>
            </a:r>
            <a:br>
              <a:rPr lang="en-US" sz="280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800">
                <a:solidFill>
                  <a:schemeClr val="bg1"/>
                </a:solidFill>
                <a:latin typeface="Calibri" charset="0"/>
                <a:cs typeface="Segoe UI" charset="0"/>
              </a:rPr>
              <a:t>Module Name</a:t>
            </a:r>
            <a:endParaRPr lang="en-US" sz="2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  <a:r>
              <a:rPr lang="en-US" sz="1600" dirty="0">
                <a:latin typeface="Calibri"/>
                <a:ea typeface="+mj-ea"/>
                <a:cs typeface="Calibri"/>
              </a:rPr>
              <a:t>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Informatics for RNA-</a:t>
            </a:r>
            <a:r>
              <a:rPr lang="en-US" sz="16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seq</a:t>
            </a: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 </a:t>
            </a:r>
            <a:r>
              <a:rPr lang="en-US" sz="16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Analysis</a:t>
            </a:r>
            <a:br>
              <a:rPr lang="en-US" sz="16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July 10-12, 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2017</a:t>
            </a: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Learning Objectives of Module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These should be focused on what the student will be able to do at the end of the workshop</a:t>
            </a:r>
          </a:p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Be able to distinguish between…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Be able to select the correct parameters to…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Be able to analyze…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Be able to input raw data and output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88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Canadian Bioinformatics Workshops</vt:lpstr>
      <vt:lpstr>PowerPoint Presentation</vt:lpstr>
      <vt:lpstr>PowerPoint Presentation</vt:lpstr>
      <vt:lpstr>Learning Objectives of Module</vt:lpstr>
      <vt:lpstr>PowerPoint Presentation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Obi Griffith</cp:lastModifiedBy>
  <cp:revision>660</cp:revision>
  <dcterms:created xsi:type="dcterms:W3CDTF">2010-04-21T18:53:51Z</dcterms:created>
  <dcterms:modified xsi:type="dcterms:W3CDTF">2017-07-08T17:59:04Z</dcterms:modified>
</cp:coreProperties>
</file>