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1" r:id="rId2"/>
    <p:sldId id="342" r:id="rId3"/>
    <p:sldId id="257" r:id="rId4"/>
    <p:sldId id="512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7" d="100"/>
          <a:sy n="77" d="100"/>
        </p:scale>
        <p:origin x="-177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E87875E-BE80-9745-B369-4F4A7AB5E016}" type="datetime1">
              <a:rPr lang="en-US"/>
              <a:pPr>
                <a:defRPr/>
              </a:pPr>
              <a:t>5/22/18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4961A077-CBFC-8247-8C5F-B9A3C2BF5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3D7B332-3177-764B-A596-DBF05F42396E}" type="datetime1">
              <a:rPr lang="en-US"/>
              <a:pPr>
                <a:defRPr/>
              </a:pPr>
              <a:t>5/22/18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F3969550-FBCF-404B-9FAA-7B1DCDF2C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71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20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61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85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3" name="Picture 7" descr="bioinformatics.ca-logo-white-tex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82775"/>
            <a:ext cx="11922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29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2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FECFAEAF-3726-E641-9B5B-3F8EA05B09A3}" type="datetime1">
              <a:rPr lang="en-US"/>
              <a:pPr>
                <a:defRPr/>
              </a:pPr>
              <a:t>5/22/18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18C1412E-69E1-864D-A0DF-94DDC7C8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447800"/>
          </a:xfrm>
        </p:spPr>
        <p:txBody>
          <a:bodyPr/>
          <a:lstStyle/>
          <a:p>
            <a:pPr eaLnBrk="1" hangingPunct="1"/>
            <a:r>
              <a:rPr lang="en-US" b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82688" y="3695700"/>
            <a:ext cx="6778625" cy="19272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11266" name="Title 1"/>
          <p:cNvSpPr txBox="1">
            <a:spLocks/>
          </p:cNvSpPr>
          <p:nvPr/>
        </p:nvSpPr>
        <p:spPr bwMode="auto">
          <a:xfrm>
            <a:off x="603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RNA-Seq Module 4</a:t>
            </a:r>
            <a:b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Alignment </a:t>
            </a: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Free </a:t>
            </a: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Expression Estimation </a:t>
            </a: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(tutorial</a:t>
            </a: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)</a:t>
            </a:r>
            <a:endParaRPr lang="en-US" sz="2000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71600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 smtClean="0">
                <a:latin typeface="Calibri"/>
                <a:ea typeface="+mj-ea"/>
                <a:cs typeface="Calibri"/>
              </a:rPr>
              <a:t>Malachi Griffith and Obi Griffith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Informatics for RNA-seq Analysis</a:t>
            </a:r>
            <a:b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</a:br>
            <a:r>
              <a:rPr lang="en-US" sz="14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May 28-30, 2018</a:t>
            </a:r>
            <a:endParaRPr lang="en-US" sz="1400" dirty="0">
              <a:ln w="1270">
                <a:solidFill>
                  <a:schemeClr val="tx1">
                    <a:alpha val="38000"/>
                  </a:schemeClr>
                </a:solidFill>
              </a:ln>
              <a:latin typeface="Calibri"/>
              <a:cs typeface="Calibri"/>
            </a:endParaRPr>
          </a:p>
        </p:txBody>
      </p:sp>
      <p:pic>
        <p:nvPicPr>
          <p:cNvPr id="2" name="Picture 1" descr="CBW-CSHL-graphic-squa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60" y="2664296"/>
            <a:ext cx="4149080" cy="4149080"/>
          </a:xfrm>
          <a:prstGeom prst="rect">
            <a:avLst/>
          </a:prstGeom>
        </p:spPr>
      </p:pic>
      <p:pic>
        <p:nvPicPr>
          <p:cNvPr id="7" name="Picture 4" descr="TGI_logo_V_2color_bevel.tif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5" t="30911" r="32492" b="27831"/>
          <a:stretch>
            <a:fillRect/>
          </a:stretch>
        </p:blipFill>
        <p:spPr bwMode="auto">
          <a:xfrm>
            <a:off x="6588125" y="3744913"/>
            <a:ext cx="2181225" cy="189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152400" y="2667000"/>
            <a:ext cx="8839200" cy="1600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4400">
                <a:latin typeface="Calibri" charset="0"/>
                <a:ea typeface="ＭＳ Ｐゴシック" charset="0"/>
              </a:rPr>
              <a:t>We are on a Coffee Break &amp; Networking Session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10009</TotalTime>
  <Words>40</Words>
  <Application>Microsoft Macintosh PowerPoint</Application>
  <PresentationFormat>On-screen Show (4:3)</PresentationFormat>
  <Paragraphs>12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Canadian Bioinformatics Workshops</vt:lpstr>
      <vt:lpstr>PowerPoint Presentation</vt:lpstr>
      <vt:lpstr>PowerPoint Presentation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Malachi Griffith</cp:lastModifiedBy>
  <cp:revision>674</cp:revision>
  <dcterms:created xsi:type="dcterms:W3CDTF">2010-04-21T18:53:51Z</dcterms:created>
  <dcterms:modified xsi:type="dcterms:W3CDTF">2018-05-22T22:45:08Z</dcterms:modified>
</cp:coreProperties>
</file>