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2" r:id="rId3"/>
    <p:sldId id="257" r:id="rId4"/>
    <p:sldId id="524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1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18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5/22/18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6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C8C39-31A5-BB46-9991-A41ACE8D4E18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8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 descr="bioinformatics.ca-logo-white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2775"/>
            <a:ext cx="11922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rna-seqblog.com/data-analysis/splicing-junction/methods-to-study-splicing-from-rna-seq/" TargetMode="External"/><Relationship Id="rId5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68966/" TargetMode="External"/><Relationship Id="rId4" Type="http://schemas.openxmlformats.org/officeDocument/2006/relationships/hyperlink" Target="http://www.biostars.org/p/62728/" TargetMode="External"/><Relationship Id="rId5" Type="http://schemas.openxmlformats.org/officeDocument/2006/relationships/hyperlink" Target="http://www.biostars.org/p/65617/" TargetMode="External"/><Relationship Id="rId6" Type="http://schemas.openxmlformats.org/officeDocument/2006/relationships/hyperlink" Target="http://www.biostars.org/p/11695/" TargetMode="External"/><Relationship Id="rId7" Type="http://schemas.openxmlformats.org/officeDocument/2006/relationships/hyperlink" Target="http://www.biostars.org/p/50365/" TargetMode="External"/><Relationship Id="rId8" Type="http://schemas.openxmlformats.org/officeDocument/2006/relationships/hyperlink" Target="http://www.biostars.org/p/13525/" TargetMode="External"/><Relationship Id="rId9" Type="http://schemas.openxmlformats.org/officeDocument/2006/relationships/hyperlink" Target="http://www.biostars.org/p/897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rna-seqblog.com/data-analysis/splicing-junction/methods-to-study-splicing-from-rna-seq/" TargetMode="External"/><Relationship Id="rId5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44780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395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1110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Best approach to predict novel and alternative splicing events from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http://www.biostars.org/p/68966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4"/>
              </a:rPr>
              <a:t>http://www.biostars.org/p/62728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Alternative splicing </a:t>
            </a:r>
            <a:r>
              <a:rPr lang="en-US" dirty="0" smtClean="0"/>
              <a:t>detection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http://www.biostars.org/p/65617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6"/>
              </a:rPr>
              <a:t>http://www.biostars.org/p/11695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Identifying genes that express different isoforms in cancer </a:t>
            </a:r>
            <a:r>
              <a:rPr lang="en-US" dirty="0" err="1"/>
              <a:t>vs</a:t>
            </a:r>
            <a:r>
              <a:rPr lang="en-US" dirty="0"/>
              <a:t> normal RNA-seq data</a:t>
            </a:r>
          </a:p>
          <a:p>
            <a:pPr lvl="1">
              <a:defRPr/>
            </a:pPr>
            <a:r>
              <a:rPr lang="en-US" dirty="0">
                <a:hlinkClick r:id="rId7"/>
              </a:rPr>
              <a:t>http://www.biostars.org/p/50365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Cufflinks </a:t>
            </a:r>
            <a:r>
              <a:rPr lang="en-US" dirty="0"/>
              <a:t>/ </a:t>
            </a:r>
            <a:r>
              <a:rPr lang="en-US" dirty="0" err="1"/>
              <a:t>Cuffdiff</a:t>
            </a:r>
            <a:r>
              <a:rPr lang="en-US" dirty="0"/>
              <a:t> Output - How are tests different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>
                <a:hlinkClick r:id="rId8"/>
              </a:rPr>
              <a:t>http://www.biostars.org/p/13525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Visualization </a:t>
            </a:r>
            <a:r>
              <a:rPr lang="en-US" dirty="0"/>
              <a:t>of </a:t>
            </a:r>
            <a:r>
              <a:rPr lang="en-US" dirty="0" smtClean="0"/>
              <a:t>alternative </a:t>
            </a:r>
            <a:r>
              <a:rPr lang="en-US" dirty="0"/>
              <a:t>splicing events using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9"/>
              </a:rPr>
              <a:t>http://www.biostars.org/p/8979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313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2411413" y="1268413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402801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4)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HiSat</a:t>
            </a:r>
            <a:r>
              <a:rPr lang="en-US" dirty="0" smtClean="0">
                <a:latin typeface="Calibri" charset="0"/>
                <a:ea typeface="ＭＳ Ｐゴシック" charset="0"/>
              </a:rPr>
              <a:t>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dirty="0" smtClean="0">
                <a:latin typeface="Calibri" charset="0"/>
                <a:ea typeface="ＭＳ Ｐゴシック" charset="0"/>
              </a:rPr>
              <a:t>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Ballgown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RNA-seq Pipeline</a:t>
            </a:r>
          </a:p>
        </p:txBody>
      </p:sp>
      <p:pic>
        <p:nvPicPr>
          <p:cNvPr id="2" name="Picture 1" descr="RNA-seq_Flowchart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4" y="1700808"/>
            <a:ext cx="8552688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>
                <a:latin typeface="Calibri" charset="0"/>
                <a:ea typeface="ＭＳ Ｐゴシック" charset="0"/>
              </a:rPr>
              <a:t>We are on a Coffee Break &amp; Networking Session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RNA-Seq Module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Isoform Discovery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and Alternative </a:t>
            </a:r>
            <a:r>
              <a:rPr lang="en-US" sz="2000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Expression 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cs typeface="Segoe UI" charset="0"/>
              </a:rPr>
              <a:t>(lecture)</a:t>
            </a:r>
            <a:endParaRPr lang="en-US" sz="20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RNA-seq Analysis</a:t>
            </a:r>
            <a:b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</a:b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May 28-30, 2018</a:t>
            </a:r>
            <a:endParaRPr lang="en-US" sz="1400" dirty="0">
              <a:ln w="1270">
                <a:solidFill>
                  <a:schemeClr val="tx1">
                    <a:alpha val="38000"/>
                  </a:schemeClr>
                </a:solidFill>
              </a:ln>
              <a:latin typeface="Calibri"/>
              <a:cs typeface="Calibri"/>
            </a:endParaRPr>
          </a:p>
        </p:txBody>
      </p:sp>
      <p:pic>
        <p:nvPicPr>
          <p:cNvPr id="2" name="Picture 1" descr="CBW-CSHL-graphic-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" y="2664296"/>
            <a:ext cx="4149080" cy="4149080"/>
          </a:xfrm>
          <a:prstGeom prst="rect">
            <a:avLst/>
          </a:prstGeom>
        </p:spPr>
      </p:pic>
      <p:pic>
        <p:nvPicPr>
          <p:cNvPr id="7" name="Picture 4" descr="TGI_logo_V_2color_beve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6588125" y="3744913"/>
            <a:ext cx="21812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4920"/>
            <a:ext cx="8839200" cy="4724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Module 0: Introduction to Cloud Computing</a:t>
            </a:r>
          </a:p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</a:t>
            </a:r>
            <a:r>
              <a:rPr lang="en-US" dirty="0" smtClean="0"/>
              <a:t>Sequencing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</a:t>
            </a:r>
            <a:r>
              <a:rPr lang="en-US" dirty="0" smtClean="0"/>
              <a:t>Expression</a:t>
            </a:r>
          </a:p>
          <a:p>
            <a:pPr>
              <a:defRPr/>
            </a:pPr>
            <a:r>
              <a:rPr lang="en-US" dirty="0" smtClean="0"/>
              <a:t>Module 4: Alignment Free Expression Estimation</a:t>
            </a:r>
            <a:endParaRPr lang="en-US" dirty="0"/>
          </a:p>
          <a:p>
            <a:pPr>
              <a:defRPr/>
            </a:pPr>
            <a:r>
              <a:rPr lang="en-US" b="1" dirty="0"/>
              <a:t>Module 5</a:t>
            </a:r>
            <a:r>
              <a:rPr lang="en-US" b="1" dirty="0" smtClean="0"/>
              <a:t>: </a:t>
            </a:r>
            <a:r>
              <a:rPr lang="en-US" b="1" dirty="0"/>
              <a:t>Isoform </a:t>
            </a:r>
            <a:r>
              <a:rPr lang="en-US" b="1" dirty="0" smtClean="0"/>
              <a:t>Discovery </a:t>
            </a:r>
            <a:r>
              <a:rPr lang="en-US" b="1" dirty="0"/>
              <a:t>and </a:t>
            </a:r>
            <a:r>
              <a:rPr lang="en-US" b="1" dirty="0" smtClean="0"/>
              <a:t>Alternative </a:t>
            </a:r>
            <a:r>
              <a:rPr lang="en-US" b="1" dirty="0"/>
              <a:t>E</a:t>
            </a:r>
            <a:r>
              <a:rPr lang="en-US" b="1" dirty="0" smtClean="0"/>
              <a:t>xpression</a:t>
            </a:r>
            <a:endParaRPr lang="en-US" b="1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6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</a:rPr>
              <a:t>objectives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smtClean="0">
                <a:latin typeface="Calibri" charset="0"/>
                <a:ea typeface="ＭＳ Ｐゴシック" charset="0"/>
              </a:rPr>
              <a:t>module 5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Explore use of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dirty="0" smtClean="0">
                <a:latin typeface="Calibri" charset="0"/>
                <a:ea typeface="ＭＳ Ｐゴシック" charset="0"/>
              </a:rPr>
              <a:t> in modes that facilitate transcript/isoform discovery. 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This still requires </a:t>
            </a:r>
            <a:r>
              <a:rPr lang="en-US" dirty="0">
                <a:latin typeface="Calibri" charset="0"/>
                <a:ea typeface="ＭＳ Ｐゴシック" charset="0"/>
              </a:rPr>
              <a:t>a reference genome sequence...</a:t>
            </a:r>
          </a:p>
        </p:txBody>
      </p:sp>
    </p:spTree>
    <p:extLst>
      <p:ext uri="{BB962C8B-B14F-4D97-AF65-F5344CB8AC3E}">
        <p14:creationId xmlns:p14="http://schemas.microsoft.com/office/powerpoint/2010/main" val="18033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3411488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1277938" y="1341438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42500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900113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23139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2263775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7015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10003</TotalTime>
  <Words>427</Words>
  <Application>Microsoft Macintosh PowerPoint</Application>
  <PresentationFormat>On-screen Show (4:3)</PresentationFormat>
  <Paragraphs>62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5</vt:lpstr>
      <vt:lpstr>Review of gene expression</vt:lpstr>
      <vt:lpstr>Types of alternative expression - part 1</vt:lpstr>
      <vt:lpstr>Types of alternative expression – part 2</vt:lpstr>
      <vt:lpstr>Methods to study splicing by RNA-seq</vt:lpstr>
      <vt:lpstr>Methods to study splicing by RNA-seq</vt:lpstr>
      <vt:lpstr>Useful resources and discussion</vt:lpstr>
      <vt:lpstr>Sequencing methods for studying alternative isoforms</vt:lpstr>
      <vt:lpstr>PowerPoint Presentation</vt:lpstr>
      <vt:lpstr>HiSat/StringTie/Ballgown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668</cp:revision>
  <dcterms:created xsi:type="dcterms:W3CDTF">2010-04-21T18:53:51Z</dcterms:created>
  <dcterms:modified xsi:type="dcterms:W3CDTF">2018-05-22T22:54:59Z</dcterms:modified>
</cp:coreProperties>
</file>