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9" r:id="rId2"/>
    <p:sldId id="526" r:id="rId3"/>
    <p:sldId id="52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9"/>
    <p:restoredTop sz="92065"/>
  </p:normalViewPr>
  <p:slideViewPr>
    <p:cSldViewPr snapToGrid="0" snapToObjects="1">
      <p:cViewPr varScale="1">
        <p:scale>
          <a:sx n="113" d="100"/>
          <a:sy n="113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recommend </a:t>
            </a:r>
            <a:r>
              <a:rPr lang="en-US" dirty="0" err="1"/>
              <a:t>intersection_strict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3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6FAD-87EC-594B-B262-2B748B57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7" descr="bioinformatics.ca-logo-white-text.png">
            <a:extLst>
              <a:ext uri="{FF2B5EF4-FFF2-40B4-BE49-F238E27FC236}">
                <a16:creationId xmlns:a16="http://schemas.microsoft.com/office/drawing/2014/main" id="{9874B523-0CD5-BC4D-B685-3BCCBF624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222C1-21B6-E14F-9F34-4E0C4221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2FCA7-7A48-5E4F-BC6A-8A3BDBEA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1600" y="6429375"/>
            <a:ext cx="89408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477000"/>
            <a:ext cx="38608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600" b="1">
                <a:cs typeface="Arial" charset="0"/>
              </a:rPr>
              <a:t>http://meetings.cshl.edu/</a:t>
            </a:r>
            <a:endParaRPr lang="en-US" sz="160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7E5F7-C396-4941-BBC4-7BEAF927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E93E-C8A1-354A-AF1E-19A5283E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9064-C295-474C-91BC-B8179C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AE139-D882-D94E-B377-D84A2076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C7837-FC7B-6043-8182-02D77187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5A9DD-FA0A-D64B-B42E-72A4B0E3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AFAD0-D61F-3F4F-8E0D-9A64CA7C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2F28C-AB7A-EF4C-84CD-F4B5CE42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DDCB-DB12-4B4D-B2A3-DF7E27851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0658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3F48-4628-F846-BA33-DDE653D835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E4FBA7-EA83-4B4B-A7C6-F0F5766917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30962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4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12434-FD9E-4242-B813-5136B9D05A8A}"/>
              </a:ext>
            </a:extLst>
          </p:cNvPr>
          <p:cNvSpPr txBox="1"/>
          <p:nvPr userDrawn="1"/>
        </p:nvSpPr>
        <p:spPr>
          <a:xfrm>
            <a:off x="9639300" y="6400800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>
                <a:cs typeface="Arial" charset="0"/>
              </a:rPr>
              <a:t>rnabio.org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eqanswers.com/forums/showthread.php?t=18068" TargetMode="External"/><Relationship Id="rId2" Type="http://schemas.openxmlformats.org/officeDocument/2006/relationships/hyperlink" Target="http://www-huber.embl.de/users/anders/HTSeq/doc/cou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7894-EFFE-CD45-AEFD-BFB62D406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4</a:t>
            </a:r>
            <a:b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Differential Expression</a:t>
            </a:r>
            <a:endParaRPr lang="en-US" sz="32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20BC9-7354-2449-9237-C9C284B72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Kelsy Cotto, Malachi Griffith, Obi Griffith, Megan </a:t>
            </a:r>
            <a:r>
              <a:rPr lang="en-US">
                <a:solidFill>
                  <a:schemeClr val="bg1"/>
                </a:solidFill>
              </a:rPr>
              <a:t>Richters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4D090-3D05-0D43-847B-63C2AA7B1C1E}"/>
              </a:ext>
            </a:extLst>
          </p:cNvPr>
          <p:cNvSpPr txBox="1"/>
          <p:nvPr/>
        </p:nvSpPr>
        <p:spPr>
          <a:xfrm>
            <a:off x="1781299" y="3503221"/>
            <a:ext cx="21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Workshop icon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FD4585-05BC-264C-9D0B-8CF293602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99" y="2619633"/>
            <a:ext cx="3632886" cy="3632886"/>
          </a:xfrm>
          <a:prstGeom prst="rect">
            <a:avLst/>
          </a:prstGeom>
        </p:spPr>
      </p:pic>
      <p:pic>
        <p:nvPicPr>
          <p:cNvPr id="9" name="Picture 4" descr="TGI_logo_V_2color_bevel.tiff">
            <a:extLst>
              <a:ext uri="{FF2B5EF4-FFF2-40B4-BE49-F238E27FC236}">
                <a16:creationId xmlns:a16="http://schemas.microsoft.com/office/drawing/2014/main" id="{DEC0B3E1-84C4-934F-B1C6-6164B26ED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8506866" y="3326484"/>
            <a:ext cx="2555875" cy="2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9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76400" y="-27384"/>
            <a:ext cx="8839200" cy="1143000"/>
          </a:xfrm>
        </p:spPr>
        <p:txBody>
          <a:bodyPr/>
          <a:lstStyle/>
          <a:p>
            <a:pPr algn="ctr"/>
            <a:r>
              <a:rPr lang="en-US" b="1" dirty="0">
                <a:latin typeface="Calibri" charset="0"/>
                <a:ea typeface="ＭＳ Ｐゴシック" charset="0"/>
              </a:rPr>
              <a:t>Alternatives to FPKM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045029" y="1124744"/>
            <a:ext cx="10474036" cy="498383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</a:rPr>
              <a:t>Raw read counts for differential expression analysis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Assign reads/fragments to defined genes/transcripts, get “raw counts”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Transcript structures could still be defined by something like cufflinks </a:t>
            </a:r>
            <a:br>
              <a:rPr lang="en-US" dirty="0">
                <a:latin typeface="Calibri" charset="0"/>
                <a:ea typeface="ＭＳ Ｐゴシック" charset="0"/>
              </a:rPr>
            </a:b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 (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-count)</a:t>
            </a:r>
          </a:p>
          <a:p>
            <a:pPr lvl="1"/>
            <a:r>
              <a:rPr lang="en-US" sz="2200" dirty="0">
                <a:latin typeface="Calibri" charset="0"/>
                <a:ea typeface="ＭＳ Ｐゴシック" charset="0"/>
                <a:hlinkClick r:id="rId2"/>
              </a:rPr>
              <a:t>http://www-huber.embl.de/users/anders/HTSeq/doc/count.html</a:t>
            </a: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pPr marL="457200" lvl="1" indent="0">
              <a:buNone/>
            </a:pPr>
            <a:br>
              <a:rPr lang="en-US" sz="1600" dirty="0">
                <a:latin typeface="+mj-lt"/>
                <a:ea typeface="ＭＳ Ｐゴシック" charset="0"/>
              </a:rPr>
            </a:br>
            <a:br>
              <a:rPr lang="en-US" sz="2200" dirty="0">
                <a:latin typeface="Calibri" charset="0"/>
                <a:ea typeface="ＭＳ Ｐゴシック" charset="0"/>
              </a:rPr>
            </a:br>
            <a:endParaRPr lang="en-US" sz="2200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Caveats of ‘transcript’ analysis by </a:t>
            </a:r>
            <a:r>
              <a:rPr lang="en-US" dirty="0" err="1">
                <a:latin typeface="Calibri" charset="0"/>
                <a:ea typeface="ＭＳ Ｐゴシック" charset="0"/>
              </a:rPr>
              <a:t>htseq</a:t>
            </a:r>
            <a:r>
              <a:rPr lang="en-US" dirty="0">
                <a:latin typeface="Calibri" charset="0"/>
                <a:ea typeface="ＭＳ Ｐゴシック" charset="0"/>
              </a:rPr>
              <a:t>-count: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Designed for genes - ambiguous reads from overlapping transcripts may not be handled!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http://seqanswers.com/forums/showthread.php?t=18068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marL="914400" lvl="2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6F5DC6-5771-2F44-9C89-5147A5B3C655}"/>
              </a:ext>
            </a:extLst>
          </p:cNvPr>
          <p:cNvSpPr txBox="1"/>
          <p:nvPr/>
        </p:nvSpPr>
        <p:spPr>
          <a:xfrm>
            <a:off x="1567898" y="3616660"/>
            <a:ext cx="8538002" cy="830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+mj-lt"/>
                <a:ea typeface="ＭＳ Ｐゴシック" charset="0"/>
              </a:rPr>
              <a:t>htseq</a:t>
            </a:r>
            <a:r>
              <a:rPr lang="en-US" sz="1600" dirty="0">
                <a:latin typeface="+mj-lt"/>
                <a:ea typeface="ＭＳ Ｐゴシック" charset="0"/>
              </a:rPr>
              <a:t>-count --mode intersection-strict --stranded no --</a:t>
            </a:r>
            <a:r>
              <a:rPr lang="en-US" sz="1600" dirty="0" err="1">
                <a:latin typeface="+mj-lt"/>
                <a:ea typeface="ＭＳ Ｐゴシック" charset="0"/>
              </a:rPr>
              <a:t>minaqual</a:t>
            </a:r>
            <a:r>
              <a:rPr lang="en-US" sz="1600" dirty="0">
                <a:latin typeface="+mj-lt"/>
                <a:ea typeface="ＭＳ Ｐゴシック" charset="0"/>
              </a:rPr>
              <a:t> 1 --type exon --</a:t>
            </a:r>
            <a:r>
              <a:rPr lang="en-US" sz="1600" dirty="0" err="1">
                <a:latin typeface="+mj-lt"/>
                <a:ea typeface="ＭＳ Ｐゴシック" charset="0"/>
              </a:rPr>
              <a:t>idattr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transcript_id</a:t>
            </a:r>
            <a:r>
              <a:rPr lang="en-US" sz="1600" dirty="0">
                <a:latin typeface="+mj-lt"/>
                <a:ea typeface="ＭＳ Ｐゴシック" charset="0"/>
              </a:rPr>
              <a:t> </a:t>
            </a:r>
            <a:r>
              <a:rPr lang="en-US" sz="1600" dirty="0" err="1">
                <a:latin typeface="+mj-lt"/>
                <a:ea typeface="ＭＳ Ｐゴシック" charset="0"/>
              </a:rPr>
              <a:t>accepted_hits.sam</a:t>
            </a:r>
            <a:r>
              <a:rPr lang="en-US" sz="1600" dirty="0">
                <a:latin typeface="+mj-lt"/>
                <a:ea typeface="ＭＳ Ｐゴシック" charset="0"/>
              </a:rPr>
              <a:t> chr22.gff &gt; </a:t>
            </a:r>
            <a:r>
              <a:rPr lang="en-US" sz="1600" dirty="0" err="1">
                <a:latin typeface="+mj-lt"/>
                <a:ea typeface="ＭＳ Ｐゴシック" charset="0"/>
              </a:rPr>
              <a:t>transcript_read_counts_table.tsv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916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44624"/>
            <a:ext cx="8839200" cy="9361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HTSeq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-count basically counts reads supporting a feature (exon, gene) by assessing overlapping coordinates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280" y="1124744"/>
            <a:ext cx="5290992" cy="4752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4405" y="5939989"/>
            <a:ext cx="998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Whether a read is counted depends on the nature of overlap and “mode” selected</a:t>
            </a:r>
          </a:p>
        </p:txBody>
      </p:sp>
    </p:spTree>
    <p:extLst>
      <p:ext uri="{BB962C8B-B14F-4D97-AF65-F5344CB8AC3E}">
        <p14:creationId xmlns:p14="http://schemas.microsoft.com/office/powerpoint/2010/main" val="4036421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125</Words>
  <Application>Microsoft Macintosh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Consolas</vt:lpstr>
      <vt:lpstr>Segoe UI</vt:lpstr>
      <vt:lpstr>Verdana</vt:lpstr>
      <vt:lpstr>1_Office Theme</vt:lpstr>
      <vt:lpstr>RNA-Seq Module 4 Differential Expression</vt:lpstr>
      <vt:lpstr>Alternatives to FPKM</vt:lpstr>
      <vt:lpstr>HTSeq-count basically counts reads supporting a feature (exon, gene) by assessing overlapping coordinates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Cotto, Kelsy</cp:lastModifiedBy>
  <cp:revision>24</cp:revision>
  <cp:lastPrinted>2019-03-13T02:52:17Z</cp:lastPrinted>
  <dcterms:created xsi:type="dcterms:W3CDTF">2019-02-25T20:09:25Z</dcterms:created>
  <dcterms:modified xsi:type="dcterms:W3CDTF">2019-06-11T01:53:10Z</dcterms:modified>
</cp:coreProperties>
</file>