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9" r:id="rId2"/>
    <p:sldId id="516" r:id="rId3"/>
    <p:sldId id="517" r:id="rId4"/>
    <p:sldId id="518" r:id="rId5"/>
    <p:sldId id="519" r:id="rId6"/>
    <p:sldId id="520" r:id="rId7"/>
    <p:sldId id="521" r:id="rId8"/>
    <p:sldId id="52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3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3D20C7-6E36-D741-BF76-FCECAC5D13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CD8A9-D7F3-9544-B41C-E649DD416A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56883-235E-FB49-99F6-0F7EDC97FB54}" type="datetimeFigureOut">
              <a:rPr lang="en-US" smtClean="0"/>
              <a:t>6/10/19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0071F-5F97-2F49-9C0C-8FEC2F67F5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262D5-A553-C043-9617-12202D5B66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42297-0894-E14E-AF99-67BAD1350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62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6/10/19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2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9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42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8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56FAD-87EC-594B-B262-2B748B57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8" name="Picture 7" descr="bioinformatics.ca-logo-white-text.png">
            <a:extLst>
              <a:ext uri="{FF2B5EF4-FFF2-40B4-BE49-F238E27FC236}">
                <a16:creationId xmlns:a16="http://schemas.microsoft.com/office/drawing/2014/main" id="{9874B523-0CD5-BC4D-B685-3BCCBF624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30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222C1-21B6-E14F-9F34-4E0C4221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2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2FCA7-7A48-5E4F-BC6A-8A3BDBEA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1600" y="6429375"/>
            <a:ext cx="89408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29600" y="6477000"/>
            <a:ext cx="38608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600" b="1">
                <a:cs typeface="Arial" charset="0"/>
              </a:rPr>
              <a:t>http://meetings.cshl.edu/</a:t>
            </a:r>
            <a:endParaRPr lang="en-US" sz="160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3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E5F7-C396-4941-BBC4-7BEAF927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EE93E-C8A1-354A-AF1E-19A5283E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59064-C295-474C-91BC-B8179C14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AE139-D882-D94E-B377-D84A2076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C7837-FC7B-6043-8182-02D77187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A9DD-FA0A-D64B-B42E-72A4B0E3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AFAD0-D61F-3F4F-8E0D-9A64CA7C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2F28C-AB7A-EF4C-84CD-F4B5CE42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0DDCB-DB12-4B4D-B2A3-DF7E27851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065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3F48-4628-F846-BA33-DDE653D835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4FBA7-EA83-4B4B-A7C6-F0F5766917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30962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6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12434-FD9E-4242-B813-5136B9D05A8A}"/>
              </a:ext>
            </a:extLst>
          </p:cNvPr>
          <p:cNvSpPr txBox="1"/>
          <p:nvPr userDrawn="1"/>
        </p:nvSpPr>
        <p:spPr>
          <a:xfrm>
            <a:off x="9639300" y="6400800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>
                <a:cs typeface="Arial" charset="0"/>
              </a:rPr>
              <a:t>rnabio.org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iv.org/ftp/arxiv/papers/1304/1304.5952.pdf" TargetMode="External"/><Relationship Id="rId4" Type="http://schemas.openxmlformats.org/officeDocument/2006/relationships/hyperlink" Target="http://www.rna-seqblog.com/data-analysis/splicing-junction/methods-to-study-splicing-from-rna-seq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iv.org/ftp/arxiv/papers/1304/1304.5952.pdf" TargetMode="External"/><Relationship Id="rId4" Type="http://schemas.openxmlformats.org/officeDocument/2006/relationships/hyperlink" Target="http://www.rna-seqblog.com/data-analysis/splicing-junction/methods-to-study-splicing-from-rna-seq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stars.org/p/13525/" TargetMode="External"/><Relationship Id="rId3" Type="http://schemas.openxmlformats.org/officeDocument/2006/relationships/hyperlink" Target="http://www.biostars.org/p/68966/" TargetMode="External"/><Relationship Id="rId7" Type="http://schemas.openxmlformats.org/officeDocument/2006/relationships/hyperlink" Target="http://www.biostars.org/p/50365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stars.org/p/11695/" TargetMode="External"/><Relationship Id="rId5" Type="http://schemas.openxmlformats.org/officeDocument/2006/relationships/hyperlink" Target="http://www.biostars.org/p/65617/" TargetMode="External"/><Relationship Id="rId4" Type="http://schemas.openxmlformats.org/officeDocument/2006/relationships/hyperlink" Target="http://www.biostars.org/p/62728/" TargetMode="External"/><Relationship Id="rId9" Type="http://schemas.openxmlformats.org/officeDocument/2006/relationships/hyperlink" Target="http://www.biostars.org/p/8979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7894-EFFE-CD45-AEFD-BFB62D406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  <a:t>RNA-Seq Module 6</a:t>
            </a:r>
            <a:b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  <a:t>Alternative Splicing Analysis</a:t>
            </a:r>
            <a:endParaRPr lang="en-US" sz="32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20BC9-7354-2449-9237-C9C284B72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Kelsy Cotto, Malachi Griffith, Obi Griffith, Megan </a:t>
            </a:r>
            <a:r>
              <a:rPr lang="en-US" dirty="0" err="1">
                <a:solidFill>
                  <a:schemeClr val="bg1"/>
                </a:solidFill>
              </a:rPr>
              <a:t>Richters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4D090-3D05-0D43-847B-63C2AA7B1C1E}"/>
              </a:ext>
            </a:extLst>
          </p:cNvPr>
          <p:cNvSpPr txBox="1"/>
          <p:nvPr/>
        </p:nvSpPr>
        <p:spPr>
          <a:xfrm>
            <a:off x="1781299" y="3503221"/>
            <a:ext cx="217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Workshop icon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D4585-05BC-264C-9D0B-8CF29360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99" y="2619633"/>
            <a:ext cx="3632886" cy="3632886"/>
          </a:xfrm>
          <a:prstGeom prst="rect">
            <a:avLst/>
          </a:prstGeom>
        </p:spPr>
      </p:pic>
      <p:pic>
        <p:nvPicPr>
          <p:cNvPr id="9" name="Picture 4" descr="TGI_logo_V_2color_bevel.tiff">
            <a:extLst>
              <a:ext uri="{FF2B5EF4-FFF2-40B4-BE49-F238E27FC236}">
                <a16:creationId xmlns:a16="http://schemas.microsoft.com/office/drawing/2014/main" id="{DEC0B3E1-84C4-934F-B1C6-6164B26ED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30911" r="32492" b="27831"/>
          <a:stretch>
            <a:fillRect/>
          </a:stretch>
        </p:blipFill>
        <p:spPr bwMode="auto">
          <a:xfrm>
            <a:off x="8506866" y="3326484"/>
            <a:ext cx="2555875" cy="221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4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76400" y="116633"/>
            <a:ext cx="3411488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Review of gene expression</a:t>
            </a:r>
          </a:p>
        </p:txBody>
      </p:sp>
      <p:pic>
        <p:nvPicPr>
          <p:cNvPr id="3" name="Picture 2" descr="Figur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4" y="116632"/>
            <a:ext cx="4880312" cy="61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8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Types of alternative expression - part 1</a:t>
            </a:r>
          </a:p>
        </p:txBody>
      </p:sp>
      <p:pic>
        <p:nvPicPr>
          <p:cNvPr id="18434" name="Content Placeholder 3" descr="Figure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r="-1949" b="48083"/>
          <a:stretch>
            <a:fillRect/>
          </a:stretch>
        </p:blipFill>
        <p:spPr>
          <a:xfrm>
            <a:off x="2801938" y="1341439"/>
            <a:ext cx="7129462" cy="4611687"/>
          </a:xfrm>
        </p:spPr>
      </p:pic>
    </p:spTree>
    <p:extLst>
      <p:ext uri="{BB962C8B-B14F-4D97-AF65-F5344CB8AC3E}">
        <p14:creationId xmlns:p14="http://schemas.microsoft.com/office/powerpoint/2010/main" val="238031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Types of alternative expression – part 2</a:t>
            </a:r>
          </a:p>
        </p:txBody>
      </p:sp>
      <p:pic>
        <p:nvPicPr>
          <p:cNvPr id="19458" name="Content Placeholder 3" descr="Figure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52509" r="-2956"/>
          <a:stretch>
            <a:fillRect/>
          </a:stretch>
        </p:blipFill>
        <p:spPr>
          <a:xfrm>
            <a:off x="2424114" y="1341438"/>
            <a:ext cx="7654925" cy="4475162"/>
          </a:xfrm>
        </p:spPr>
      </p:pic>
    </p:spTree>
    <p:extLst>
      <p:ext uri="{BB962C8B-B14F-4D97-AF65-F5344CB8AC3E}">
        <p14:creationId xmlns:p14="http://schemas.microsoft.com/office/powerpoint/2010/main" val="364689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Methods to study splicing by RNA-</a:t>
            </a:r>
            <a:r>
              <a:rPr lang="en-US" b="1" dirty="0" err="1">
                <a:latin typeface="Calibri" charset="0"/>
                <a:ea typeface="ＭＳ Ｐゴシック" charset="0"/>
              </a:rPr>
              <a:t>seq</a:t>
            </a:r>
            <a:endParaRPr lang="en-US" b="1" dirty="0">
              <a:latin typeface="Calibri" charset="0"/>
              <a:ea typeface="ＭＳ Ｐゴシック" charset="0"/>
            </a:endParaRPr>
          </a:p>
        </p:txBody>
      </p:sp>
      <p:pic>
        <p:nvPicPr>
          <p:cNvPr id="16386" name="Content Placeholder 3" descr="RNAseqToolsForAlternativeSplicin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907" r="5653" b="3806"/>
          <a:stretch>
            <a:fillRect/>
          </a:stretch>
        </p:blipFill>
        <p:spPr>
          <a:xfrm>
            <a:off x="3787776" y="981075"/>
            <a:ext cx="4608513" cy="4884738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057400" y="5876926"/>
            <a:ext cx="807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hlinkClick r:id="rId4"/>
              </a:rPr>
              <a:t>http://www.rna-seqblog.com/data-analysis/splicing-junction/methods-to-study-splicing-from-rna-seq/</a:t>
            </a:r>
            <a:endParaRPr lang="en-US" sz="1400"/>
          </a:p>
          <a:p>
            <a:pPr eaLnBrk="1" hangingPunct="1"/>
            <a:r>
              <a:rPr lang="en-US" sz="1400">
                <a:hlinkClick r:id="rId5"/>
              </a:rPr>
              <a:t>http://arxiv.org/ftp/arxiv/papers/1304/1304.5952.pdf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3231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Methods to study splicing by RNA-seq</a:t>
            </a:r>
          </a:p>
        </p:txBody>
      </p:sp>
      <p:pic>
        <p:nvPicPr>
          <p:cNvPr id="27650" name="Content Placeholder 3" descr="RNAseqToolsForAlternativeSplicin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24612" r="51976" b="53220"/>
          <a:stretch>
            <a:fillRect/>
          </a:stretch>
        </p:blipFill>
        <p:spPr>
          <a:xfrm>
            <a:off x="1919288" y="1412875"/>
            <a:ext cx="7777162" cy="4044950"/>
          </a:xfrm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057400" y="5876926"/>
            <a:ext cx="807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hlinkClick r:id="rId4"/>
              </a:rPr>
              <a:t>http://www.rna-seqblog.com/data-analysis/splicing-junction/methods-to-study-splicing-from-rna-seq/</a:t>
            </a:r>
            <a:endParaRPr lang="en-US" sz="1400"/>
          </a:p>
          <a:p>
            <a:pPr eaLnBrk="1" hangingPunct="1"/>
            <a:r>
              <a:rPr lang="en-US" sz="1400">
                <a:hlinkClick r:id="rId5"/>
              </a:rPr>
              <a:t>http://arxiv.org/ftp/arxiv/papers/1304/1304.5952.pdf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7995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Useful resources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41437"/>
            <a:ext cx="8839200" cy="496942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Best approach to predict novel and alternative splicing events from RNA-seq data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http://www.biostars.org/p/68966/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http://www.biostars.org/p/62728/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Alternative splicing detection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http://www.biostars.org/p/65617/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http://www.biostars.org/p/11695/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Identifying genes that express different isoforms in cancer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normal RNA-seq data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http://www.biostars.org/p/50365/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Cufflinks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Cuffdiff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Output - How are tests different?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http://www.biostars.org/p/13525/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Visualization of alternative splicing events using RNA-seq data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http://www.biostars.org/p/8979/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7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64892" y="-26988"/>
            <a:ext cx="11797259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Sequencing methods for studying alternative isoforms</a:t>
            </a:r>
          </a:p>
        </p:txBody>
      </p:sp>
      <p:pic>
        <p:nvPicPr>
          <p:cNvPr id="20482" name="Content Placeholder 3" descr="Figure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6" r="-1291"/>
          <a:stretch>
            <a:fillRect/>
          </a:stretch>
        </p:blipFill>
        <p:spPr>
          <a:xfrm>
            <a:off x="3935413" y="1268414"/>
            <a:ext cx="4000500" cy="4911725"/>
          </a:xfrm>
        </p:spPr>
      </p:pic>
    </p:spTree>
    <p:extLst>
      <p:ext uri="{BB962C8B-B14F-4D97-AF65-F5344CB8AC3E}">
        <p14:creationId xmlns:p14="http://schemas.microsoft.com/office/powerpoint/2010/main" val="25437253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250</Words>
  <Application>Microsoft Macintosh PowerPoint</Application>
  <PresentationFormat>Widescreen</PresentationFormat>
  <Paragraphs>33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Consolas</vt:lpstr>
      <vt:lpstr>Segoe UI</vt:lpstr>
      <vt:lpstr>Verdana</vt:lpstr>
      <vt:lpstr>1_Office Theme</vt:lpstr>
      <vt:lpstr>RNA-Seq Module 6 Alternative Splicing Analysis</vt:lpstr>
      <vt:lpstr>Review of gene expression</vt:lpstr>
      <vt:lpstr>Types of alternative expression - part 1</vt:lpstr>
      <vt:lpstr>Types of alternative expression – part 2</vt:lpstr>
      <vt:lpstr>Methods to study splicing by RNA-seq</vt:lpstr>
      <vt:lpstr>Methods to study splicing by RNA-seq</vt:lpstr>
      <vt:lpstr>Useful resources and discussion</vt:lpstr>
      <vt:lpstr>Sequencing methods for studying alternative isoforms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Cotto, Kelsy</cp:lastModifiedBy>
  <cp:revision>7</cp:revision>
  <cp:lastPrinted>2019-03-13T02:44:56Z</cp:lastPrinted>
  <dcterms:created xsi:type="dcterms:W3CDTF">2019-02-25T20:09:25Z</dcterms:created>
  <dcterms:modified xsi:type="dcterms:W3CDTF">2019-06-11T01:55:22Z</dcterms:modified>
</cp:coreProperties>
</file>