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9" r:id="rId2"/>
    <p:sldId id="307" r:id="rId3"/>
    <p:sldId id="302" r:id="rId4"/>
    <p:sldId id="271" r:id="rId5"/>
    <p:sldId id="30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3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F1BD6-11A6-594E-AFA1-283323A41F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6FAD-87EC-594B-B262-2B748B57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22C1-21B6-E14F-9F34-4E0C4221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FCA7-7A48-5E4F-BC6A-8A3BDBEA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1600" y="6429375"/>
            <a:ext cx="89408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477000"/>
            <a:ext cx="38608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b="1">
                <a:cs typeface="Arial" charset="0"/>
              </a:rPr>
              <a:t>http://meetings.cshl.edu/</a:t>
            </a:r>
            <a:endParaRPr lang="en-US" sz="160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E5F7-C396-4941-BBC4-7BEAF927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E93E-C8A1-354A-AF1E-19A5283E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59064-C295-474C-91BC-B8179C14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AE139-D882-D94E-B377-D84A207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7837-FC7B-6043-8182-02D7718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A9DD-FA0A-D64B-B42E-72A4B0E3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FAD0-D61F-3F4F-8E0D-9A64CA7C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2F28C-AB7A-EF4C-84CD-F4B5CE42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DDCB-DB12-4B4D-B2A3-DF7E2785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3F48-4628-F846-BA33-DDE653D835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12434-FD9E-4242-B813-5136B9D05A8A}"/>
              </a:ext>
            </a:extLst>
          </p:cNvPr>
          <p:cNvSpPr txBox="1"/>
          <p:nvPr userDrawn="1"/>
        </p:nvSpPr>
        <p:spPr>
          <a:xfrm>
            <a:off x="9639300" y="6400800"/>
            <a:ext cx="23622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>
                <a:cs typeface="Arial" charset="0"/>
              </a:rPr>
              <a:t>rnabio.org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7894-EFFE-CD45-AEFD-BFB62D40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workshop</a:t>
            </a:r>
            <a:b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Single Cell RNA-sequencing</a:t>
            </a:r>
            <a:endParaRPr lang="en-US" sz="32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20BC9-7354-2449-9237-C9C284B72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Kelsy Cotto, Malachi Griffith, Obi Griffith, Chris Miller</a:t>
            </a:r>
            <a:r>
              <a:rPr lang="en-US">
                <a:solidFill>
                  <a:schemeClr val="bg1"/>
                </a:solidFill>
              </a:rPr>
              <a:t>, Megan </a:t>
            </a:r>
            <a:r>
              <a:rPr lang="en-US" dirty="0" err="1">
                <a:solidFill>
                  <a:schemeClr val="bg1"/>
                </a:solidFill>
              </a:rPr>
              <a:t>Richters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4D090-3D05-0D43-847B-63C2AA7B1C1E}"/>
              </a:ext>
            </a:extLst>
          </p:cNvPr>
          <p:cNvSpPr txBox="1"/>
          <p:nvPr/>
        </p:nvSpPr>
        <p:spPr>
          <a:xfrm>
            <a:off x="1781299" y="3503221"/>
            <a:ext cx="21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Workshop icon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D4585-05BC-264C-9D0B-8CF29360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9" y="2619633"/>
            <a:ext cx="3632886" cy="3632886"/>
          </a:xfrm>
          <a:prstGeom prst="rect">
            <a:avLst/>
          </a:prstGeom>
        </p:spPr>
      </p:pic>
      <p:pic>
        <p:nvPicPr>
          <p:cNvPr id="9" name="Picture 4" descr="TGI_logo_V_2color_bevel.tiff">
            <a:extLst>
              <a:ext uri="{FF2B5EF4-FFF2-40B4-BE49-F238E27FC236}">
                <a16:creationId xmlns:a16="http://schemas.microsoft.com/office/drawing/2014/main" id="{DEC0B3E1-84C4-934F-B1C6-6164B26ED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30911" r="32492" b="27831"/>
          <a:stretch>
            <a:fillRect/>
          </a:stretch>
        </p:blipFill>
        <p:spPr bwMode="auto">
          <a:xfrm>
            <a:off x="8506866" y="3326484"/>
            <a:ext cx="2555875" cy="22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4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E56-FD84-D244-8387-DE46CF4E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96"/>
            <a:ext cx="10515600" cy="798609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Single Cell RNA-sequencing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FB02-2E0D-1F44-8C5A-46B7E2157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Single cell sequencing is not new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Doing it for a reasonable cost, at scale is</a:t>
            </a:r>
          </a:p>
        </p:txBody>
      </p:sp>
    </p:spTree>
    <p:extLst>
      <p:ext uri="{BB962C8B-B14F-4D97-AF65-F5344CB8AC3E}">
        <p14:creationId xmlns:p14="http://schemas.microsoft.com/office/powerpoint/2010/main" val="155945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71D9B-AD4F-A64A-9FA6-CFD41721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515" y="1408869"/>
            <a:ext cx="5869172" cy="27607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08CA9D-0CA2-2C42-9539-F75EA7BF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" y="81739"/>
            <a:ext cx="10515600" cy="798609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Library preparation and Sequencing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C17DE50-94EC-D24B-B1EA-3F7935DF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3504"/>
            <a:ext cx="10515600" cy="115385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Cells are captured in oil droplets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Reactions in the droplets create the library and amplify it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cDNA is collected and sequenced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73121-CE19-2843-98DA-91A0480C6C7A}"/>
              </a:ext>
            </a:extLst>
          </p:cNvPr>
          <p:cNvSpPr txBox="1"/>
          <p:nvPr/>
        </p:nvSpPr>
        <p:spPr>
          <a:xfrm>
            <a:off x="7903262" y="6129121"/>
            <a:ext cx="4288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https://www.10xgenomics.com/solutions/single-cell/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BFEA4F-BDA4-5442-AA53-D40A3625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" y="1556734"/>
            <a:ext cx="5608034" cy="23009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63D52F-7CBF-AB40-BEAA-1B0E8D3B1601}"/>
              </a:ext>
            </a:extLst>
          </p:cNvPr>
          <p:cNvSpPr/>
          <p:nvPr/>
        </p:nvSpPr>
        <p:spPr>
          <a:xfrm>
            <a:off x="5495308" y="3429000"/>
            <a:ext cx="408178" cy="462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7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CC281-62E8-D347-84F0-4E71F5AB9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0065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Aligned with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CellRanger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(uses STAR under the hood)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Each read contains a pair of barcodes: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Cell Barcodes (CB) - Reads came from the same cell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UMI Barcodes (UB) - Reads came from the same molecule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Data is quite sparse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every transcript is detectable in every cell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A9C907-41BC-B44E-8613-F8E73366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" y="81739"/>
            <a:ext cx="10515600" cy="798609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Sequence data</a:t>
            </a:r>
          </a:p>
        </p:txBody>
      </p:sp>
    </p:spTree>
    <p:extLst>
      <p:ext uri="{BB962C8B-B14F-4D97-AF65-F5344CB8AC3E}">
        <p14:creationId xmlns:p14="http://schemas.microsoft.com/office/powerpoint/2010/main" val="78843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F1166A-B05B-5A44-A37F-DE1BBCC8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8" y="908635"/>
            <a:ext cx="6072862" cy="3468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02D178-4C4C-5046-82DE-C45768DF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08635"/>
            <a:ext cx="3015618" cy="3468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AB399E-C0A9-2642-A0B3-961EEB0DA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618" y="894290"/>
            <a:ext cx="3015618" cy="34826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1698A8-DD1A-FC48-9C01-D2021D65A201}"/>
              </a:ext>
            </a:extLst>
          </p:cNvPr>
          <p:cNvSpPr txBox="1"/>
          <p:nvPr/>
        </p:nvSpPr>
        <p:spPr>
          <a:xfrm>
            <a:off x="8342707" y="5949365"/>
            <a:ext cx="395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Petti, et al. doi:10.1101/434746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D64B83-1430-0A4F-B53E-6DF4C82E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" y="81739"/>
            <a:ext cx="10515600" cy="798609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Single Cell Analyses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C0158-11BD-9F43-B6C6-0A71A465BE85}"/>
              </a:ext>
            </a:extLst>
          </p:cNvPr>
          <p:cNvSpPr txBox="1"/>
          <p:nvPr/>
        </p:nvSpPr>
        <p:spPr>
          <a:xfrm>
            <a:off x="691896" y="4405215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EBCC8-0D21-7B4D-99E5-78B99536DFC5}"/>
              </a:ext>
            </a:extLst>
          </p:cNvPr>
          <p:cNvSpPr txBox="1"/>
          <p:nvPr/>
        </p:nvSpPr>
        <p:spPr>
          <a:xfrm>
            <a:off x="3455509" y="4376928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Lineage Inference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CED32-BECA-2441-A0F3-D5FCB9B11192}"/>
              </a:ext>
            </a:extLst>
          </p:cNvPr>
          <p:cNvSpPr txBox="1"/>
          <p:nvPr/>
        </p:nvSpPr>
        <p:spPr>
          <a:xfrm>
            <a:off x="6471127" y="4376928"/>
            <a:ext cx="23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Cycle Markers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12AA54-9A77-4D45-917E-BD71D99B959A}"/>
              </a:ext>
            </a:extLst>
          </p:cNvPr>
          <p:cNvSpPr txBox="1"/>
          <p:nvPr/>
        </p:nvSpPr>
        <p:spPr>
          <a:xfrm>
            <a:off x="9438142" y="437692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Mutation detection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FFE6172-1504-6745-9F67-343C772E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3104"/>
            <a:ext cx="10515600" cy="115385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Still a rapidly evolving field, but a few popular packages include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CellRanger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Seurat, Monocle, CONICS, many more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github.com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seandavi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/awesome-single-cell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467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150</Words>
  <Application>Microsoft Macintosh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Consolas</vt:lpstr>
      <vt:lpstr>Segoe UI</vt:lpstr>
      <vt:lpstr>Verdana</vt:lpstr>
      <vt:lpstr>1_Office Theme</vt:lpstr>
      <vt:lpstr>RNA-Seq workshop Single Cell RNA-sequencing</vt:lpstr>
      <vt:lpstr>Single Cell RNA-sequencing</vt:lpstr>
      <vt:lpstr>Library preparation and Sequencing</vt:lpstr>
      <vt:lpstr>Sequence data</vt:lpstr>
      <vt:lpstr>Single Cell Analyses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Cotto, Kelsy</cp:lastModifiedBy>
  <cp:revision>12</cp:revision>
  <cp:lastPrinted>2019-06-11T01:56:37Z</cp:lastPrinted>
  <dcterms:created xsi:type="dcterms:W3CDTF">2019-02-25T20:09:25Z</dcterms:created>
  <dcterms:modified xsi:type="dcterms:W3CDTF">2019-06-11T03:15:47Z</dcterms:modified>
</cp:coreProperties>
</file>