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2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3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96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62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800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79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0C457CA1-A731-B44D-9E6B-D1226B5B4DC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89C7C-2F51-784E-95C7-7AB468DF95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A3143-3B53-3F4E-8DC8-FBB291202B3D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rnabio.org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ED313-DD8C-3E48-A57D-E049EB49CA03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35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45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Alignment vs Assembly vs Pseudoalignment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Kelsy Cotto, Obi Griffith, Malachi Griffith, Saad Khan, Allegra Petti, </a:t>
            </a:r>
            <a:r>
              <a:rPr lang="en-US" sz="1800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Huiming</a:t>
            </a:r>
            <a:r>
              <a:rPr lang="en-US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Xia </a:t>
            </a: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Informatics for RNA-</a:t>
            </a:r>
            <a:r>
              <a:rPr lang="en-US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17-19, 2020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0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1850"/>
            <a:ext cx="11684000" cy="94969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Assembly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98E2D7-EC46-2A45-9812-69336E1E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315" y="294730"/>
            <a:ext cx="4575329" cy="5763244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5D69118-F980-4445-A15D-D1AD23AC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111721"/>
            <a:ext cx="5123688" cy="4949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Infer transcript structure directly from the data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Useful when you do not have a reference sequence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Other uses – highly rearranged genomes (some cancers)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Computationally expensive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Tools: Trinity, Velvet, </a:t>
            </a: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SPAdes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28747-9506-4749-94BB-23A91E79761A}"/>
              </a:ext>
            </a:extLst>
          </p:cNvPr>
          <p:cNvSpPr txBox="1"/>
          <p:nvPr/>
        </p:nvSpPr>
        <p:spPr>
          <a:xfrm>
            <a:off x="7243062" y="6057974"/>
            <a:ext cx="4552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" sz="1400" dirty="0"/>
              <a:t>Haas, et al (2013) doi: 10.1038/nprot.2013.084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929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1850"/>
            <a:ext cx="11684000" cy="94969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Alignment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5D69118-F980-4445-A15D-D1AD23AC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111721"/>
            <a:ext cx="9902952" cy="4949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Uses a reference genome/transcriptome to map reads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Capable of some novel transcript inference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Relatively fast runtime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Tools: HISAT2, STAR, GSNAP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B346A8B-CAEA-554D-B217-85CB5F902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9" b="76561"/>
          <a:stretch/>
        </p:blipFill>
        <p:spPr>
          <a:xfrm>
            <a:off x="5109464" y="3636242"/>
            <a:ext cx="6879336" cy="2312461"/>
          </a:xfrm>
          <a:prstGeom prst="rect">
            <a:avLst/>
          </a:prstGeom>
        </p:spPr>
      </p:pic>
      <p:sp>
        <p:nvSpPr>
          <p:cNvPr id="28" name="TextBox 4">
            <a:extLst>
              <a:ext uri="{FF2B5EF4-FFF2-40B4-BE49-F238E27FC236}">
                <a16:creationId xmlns:a16="http://schemas.microsoft.com/office/drawing/2014/main" id="{5AFEB9DE-982C-574C-87C9-AE0E2A683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296" y="6061546"/>
            <a:ext cx="4176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Kim et al. 2015. Nat Methods 12:357–360 </a:t>
            </a:r>
          </a:p>
        </p:txBody>
      </p:sp>
    </p:spTree>
    <p:extLst>
      <p:ext uri="{BB962C8B-B14F-4D97-AF65-F5344CB8AC3E}">
        <p14:creationId xmlns:p14="http://schemas.microsoft.com/office/powerpoint/2010/main" val="16542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1850"/>
            <a:ext cx="11684000" cy="94969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Pseudoalignment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5D69118-F980-4445-A15D-D1AD23AC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111721"/>
            <a:ext cx="5123688" cy="4949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Does not determine where in the genome a read lies, only which transcripts it is compatible with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Very fast!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Does not produce a bam by default (though pseudo-</a:t>
            </a: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bams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can be created), not useful for variant detection.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Tools: </a:t>
            </a: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Kallisto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Sailfish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AD46F-D1C4-FE45-A50B-7BF109E3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78" y="958850"/>
            <a:ext cx="5975322" cy="27475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0C8D58-673E-6E47-89D7-061E9EB57ECC}"/>
              </a:ext>
            </a:extLst>
          </p:cNvPr>
          <p:cNvSpPr/>
          <p:nvPr/>
        </p:nvSpPr>
        <p:spPr>
          <a:xfrm>
            <a:off x="5152898" y="5529818"/>
            <a:ext cx="6868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Bray, 2016  doi:10.1038/nbt.3519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https://</a:t>
            </a:r>
            <a:r>
              <a:rPr lang="en-US" sz="1400" dirty="0" err="1"/>
              <a:t>tinyheero.github.io</a:t>
            </a:r>
            <a:r>
              <a:rPr lang="en-US" sz="1400" dirty="0"/>
              <a:t>/2015/09/02/pseudoalignments-</a:t>
            </a:r>
            <a:r>
              <a:rPr lang="en-US" sz="1400" dirty="0" err="1"/>
              <a:t>kallisto.html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599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100" name="Google Shape;100;p5"/>
          <p:cNvSpPr txBox="1"/>
          <p:nvPr/>
        </p:nvSpPr>
        <p:spPr>
          <a:xfrm>
            <a:off x="790832" y="3966519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/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4517673"/>
            <a:ext cx="16764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024" y="4858491"/>
            <a:ext cx="27813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9767" y="4660327"/>
            <a:ext cx="3114941" cy="112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 descr="Comp_C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006" y="4545552"/>
            <a:ext cx="1183055" cy="151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0560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218</Words>
  <Application>Microsoft Macintosh PowerPoint</Application>
  <PresentationFormat>Widescreen</PresentationFormat>
  <Paragraphs>30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Consolas</vt:lpstr>
      <vt:lpstr>Segoe UI</vt:lpstr>
      <vt:lpstr>Verdana</vt:lpstr>
      <vt:lpstr>1_Office Theme</vt:lpstr>
      <vt:lpstr>PowerPoint Presentation</vt:lpstr>
      <vt:lpstr>PowerPoint Presentation</vt:lpstr>
      <vt:lpstr>Alignment vs Assembly vs Pseudoalignment</vt:lpstr>
      <vt:lpstr>Assembly</vt:lpstr>
      <vt:lpstr>Alignment</vt:lpstr>
      <vt:lpstr>Pseudoalignment</vt:lpstr>
      <vt:lpstr>We are on a Coffee Break &amp; Networking Session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Malachi</cp:lastModifiedBy>
  <cp:revision>21</cp:revision>
  <dcterms:created xsi:type="dcterms:W3CDTF">2019-02-25T20:09:25Z</dcterms:created>
  <dcterms:modified xsi:type="dcterms:W3CDTF">2020-06-15T20:33:35Z</dcterms:modified>
</cp:coreProperties>
</file>