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528" r:id="rId5"/>
    <p:sldId id="529" r:id="rId6"/>
    <p:sldId id="533" r:id="rId7"/>
    <p:sldId id="530" r:id="rId8"/>
    <p:sldId id="531" r:id="rId9"/>
    <p:sldId id="53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3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91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58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</a:t>
            </a:r>
            <a:r>
              <a:rPr lang="en-US" baseline="0" dirty="0"/>
              <a:t> k-</a:t>
            </a:r>
            <a:r>
              <a:rPr lang="en-US" baseline="0" dirty="0" err="1"/>
              <a:t>mers</a:t>
            </a:r>
            <a:r>
              <a:rPr lang="en-US" baseline="0" dirty="0"/>
              <a:t> get longer, there are more possible unique combinations.  For k-</a:t>
            </a:r>
            <a:r>
              <a:rPr lang="en-US" baseline="0" dirty="0" err="1"/>
              <a:t>mers</a:t>
            </a:r>
            <a:r>
              <a:rPr lang="en-US" baseline="0" dirty="0"/>
              <a:t> representing strings of DNA sequence there are 4^k possible unique k-</a:t>
            </a:r>
            <a:r>
              <a:rPr lang="en-US" baseline="0" dirty="0" err="1"/>
              <a:t>mers</a:t>
            </a:r>
            <a:r>
              <a:rPr lang="en-US" baseline="0" dirty="0"/>
              <a:t> where k is the length of the k-mer.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Alignment free transcript abundance estimation methods obtain fast performance in part by keeping an index of k-</a:t>
            </a:r>
            <a:r>
              <a:rPr lang="en-US" baseline="0" dirty="0" err="1"/>
              <a:t>mers</a:t>
            </a:r>
            <a:r>
              <a:rPr lang="en-US" baseline="0" dirty="0"/>
              <a:t> in memory.  Longer k-</a:t>
            </a:r>
            <a:r>
              <a:rPr lang="en-US" baseline="0" dirty="0" err="1"/>
              <a:t>mers</a:t>
            </a:r>
            <a:r>
              <a:rPr lang="en-US" baseline="0" dirty="0"/>
              <a:t> require more memory.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K-</a:t>
            </a:r>
            <a:r>
              <a:rPr lang="en-US" baseline="0" dirty="0" err="1"/>
              <a:t>mer</a:t>
            </a:r>
            <a:r>
              <a:rPr lang="en-US" baseline="0" dirty="0"/>
              <a:t> length must be shorter than read and transcript lengths to be useful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Default k-</a:t>
            </a:r>
            <a:r>
              <a:rPr lang="en-US" baseline="0" dirty="0" err="1"/>
              <a:t>mer</a:t>
            </a:r>
            <a:r>
              <a:rPr lang="en-US" baseline="0" dirty="0"/>
              <a:t> length for </a:t>
            </a:r>
            <a:r>
              <a:rPr lang="en-US" baseline="0" dirty="0" err="1"/>
              <a:t>Kallisto</a:t>
            </a:r>
            <a:r>
              <a:rPr lang="en-US" baseline="0" dirty="0"/>
              <a:t> is 31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97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B54AD218-18A0-AB4A-BF2D-03FEFE9785B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37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7FDEE-DCF3-CA47-B203-3C8EA3368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4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7ACC7-6704-F945-B604-C4B4FCBC87C1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F26EE-DA74-3242-8AA0-C8804B3F4AC9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duruofei/cmsc702-project-final-presenta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931995" TargetMode="External"/><Relationship Id="rId2" Type="http://schemas.openxmlformats.org/officeDocument/2006/relationships/hyperlink" Target="https://www.ncbi.nlm.nih.gov/pubmed/247520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8263959" TargetMode="External"/><Relationship Id="rId4" Type="http://schemas.openxmlformats.org/officeDocument/2006/relationships/hyperlink" Target="https://www.ncbi.nlm.nih.gov/pubmed/2704300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iorpachter.wordpress.com/2017/08/02/how-not-to-perform-a-differential-expression-analysis-or-scie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864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D4BB98CF-9FEC-0A4A-9E59-D57B1521D196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55C40A7-14E8-7C42-B785-3048B47A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9362681-1EA8-3744-A75F-FB7C4475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B074DE2-63F1-9645-98F5-E4D12688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5D12829-DCEA-264B-83F3-2E7720EF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9A4F55D-7C42-BD4C-AADF-A948A6723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52FDFAC-73AC-EA47-A408-FD7A04DC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0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Free Expression Estimation (</a:t>
            </a:r>
            <a:r>
              <a:rPr lang="en-US" sz="3600" b="1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Kallisto</a:t>
            </a:r>
            <a:r>
              <a:rPr lang="en-US" sz="36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)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RNA-Seq Analysis</a:t>
            </a:r>
            <a:endParaRPr lang="en-US" sz="18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</a:rPr>
              <a:t>Sep 8</a:t>
            </a:r>
            <a:r>
              <a:rPr lang="en-US" sz="1800" baseline="30000">
                <a:solidFill>
                  <a:schemeClr val="lt1"/>
                </a:solidFill>
              </a:rPr>
              <a:t>th</a:t>
            </a:r>
            <a:r>
              <a:rPr lang="en-US" sz="1800">
                <a:solidFill>
                  <a:schemeClr val="lt1"/>
                </a:solidFill>
              </a:rPr>
              <a:t>-10</a:t>
            </a:r>
            <a:r>
              <a:rPr lang="en-US" sz="1800" baseline="30000">
                <a:solidFill>
                  <a:schemeClr val="lt1"/>
                </a:solidFill>
              </a:rPr>
              <a:t>th</a:t>
            </a:r>
            <a:r>
              <a:rPr lang="en-US" sz="1800">
                <a:solidFill>
                  <a:schemeClr val="lt1"/>
                </a:solidFill>
              </a:rPr>
              <a:t>, 2021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9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007888"/>
          </a:xfrm>
        </p:spPr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a k-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Content Placeholder 4" descr="k-mers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3" r="-1713"/>
          <a:stretch>
            <a:fillRect/>
          </a:stretch>
        </p:blipFill>
        <p:spPr>
          <a:xfrm>
            <a:off x="1676400" y="1154240"/>
            <a:ext cx="8839200" cy="4724400"/>
          </a:xfrm>
        </p:spPr>
      </p:pic>
      <p:sp>
        <p:nvSpPr>
          <p:cNvPr id="4" name="TextBox 3"/>
          <p:cNvSpPr txBox="1"/>
          <p:nvPr/>
        </p:nvSpPr>
        <p:spPr>
          <a:xfrm>
            <a:off x="1750674" y="5962616"/>
            <a:ext cx="862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https://www.slideshare.net/duruofei/cmsc702-project-final-presentation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1377696"/>
            <a:ext cx="10707624" cy="47992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Obtain reference transcript sequences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e.g. Ensembl,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Refseq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or GENCODE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index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all of the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each transcript sequence</a:t>
            </a:r>
          </a:p>
          <a:p>
            <a:pPr marL="40005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Store each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its position within the transcript. “hashing”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DC00A-603C-E642-94AA-9453F4C9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47" y="109537"/>
            <a:ext cx="11422505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Alignment free approaches for transcript abundance</a:t>
            </a:r>
          </a:p>
        </p:txBody>
      </p:sp>
    </p:spTree>
    <p:extLst>
      <p:ext uri="{BB962C8B-B14F-4D97-AF65-F5344CB8AC3E}">
        <p14:creationId xmlns:p14="http://schemas.microsoft.com/office/powerpoint/2010/main" val="100986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47" y="109537"/>
            <a:ext cx="11422505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Alignment free approaches for transcript abundance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76" y="890016"/>
            <a:ext cx="10707624" cy="5620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3. Count number of times each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occurs within each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RNAseq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read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relationship between RNA-seq read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the transcript k-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index. 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transcript is the most likely source for each read?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Called “pseudoalignment” , “quasi-mapping”,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5143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4. Handle sequencing errors, isoforms, ambiguity, and determine abundance estimates</a:t>
            </a:r>
          </a:p>
          <a:p>
            <a:pPr marL="914400" lvl="1" indent="-51435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Transcriptome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Bruijn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graphs, likelihood function, expectation maximization,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325D9-AFF8-1347-BECD-D6B76BE5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18" y="2488946"/>
            <a:ext cx="5975322" cy="2747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E1899-CF52-FF4B-A9C8-F1AB1AF299EA}"/>
              </a:ext>
            </a:extLst>
          </p:cNvPr>
          <p:cNvSpPr/>
          <p:nvPr/>
        </p:nvSpPr>
        <p:spPr>
          <a:xfrm>
            <a:off x="7658382" y="3223218"/>
            <a:ext cx="4374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Bray, 2016  doi:10.1038/nbt.3519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tinyheero.github.io</a:t>
            </a:r>
            <a:r>
              <a:rPr lang="en-US" sz="1400" dirty="0"/>
              <a:t>/2015/09/02/pseudoalignments-</a:t>
            </a:r>
            <a:r>
              <a:rPr lang="en-US" sz="1400" dirty="0" err="1"/>
              <a:t>kallisto.html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337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Advantages/disadvantages of alignment free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52"/>
            <a:ext cx="10515600" cy="488461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Very fast and efficient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Similar accuracy to alignment based approach but with much, much shorter run time.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not need a reference genome, only a reference transcriptome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don’t get a proper BAM file (though a pseudo-bam can be created)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in reads with sequence errors may be ignored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potential for transcript discovery, variant calling, fusion detection, etc.</a:t>
            </a:r>
          </a:p>
        </p:txBody>
      </p:sp>
    </p:spTree>
    <p:extLst>
      <p:ext uri="{BB962C8B-B14F-4D97-AF65-F5344CB8AC3E}">
        <p14:creationId xmlns:p14="http://schemas.microsoft.com/office/powerpoint/2010/main" val="230253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 alignment free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Sailfish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“Sailfish enables alignment-free isoform quantification from RNA-seq reads using lightweight algorithms.” 2014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https://www.ncbi.nlm.nih.gov/pubmed/24752080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RNA-Skim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“RNA-Skim: a rapid method for RNA-Seq quantification at transcript level.” 2014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https://www.ncbi.nlm.nih.gov/pubmed/24931995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Kallisto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“Near-optimal probabilistic RNA-seq quantification.” 2016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https://www.ncbi.nlm.nih.gov/pubmed/27043002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Salmon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“Salmon provides fast and bias-aware quantification of transcript expression.” 2017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https://www.ncbi.nlm.nih.gov/pubmed/28263959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4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Which is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713"/>
            <a:ext cx="10515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Somewhat controversial </a:t>
            </a:r>
            <a:r>
              <a:rPr lang="mr-IN" dirty="0">
                <a:latin typeface="Calibri" panose="020F0502020204030204" pitchFamily="34" charset="0"/>
              </a:rPr>
              <a:t>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https://liorpachter.wordpress.com/2017/08/02/how-not-to-perform-a-differential-expression-analysis-or-science/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Various sources suggest that Salmon,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Kallisto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Sailfish  results are quite comparable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Usability, documentation, and supporting downstream tools could be used to decide</a:t>
            </a:r>
          </a:p>
        </p:txBody>
      </p:sp>
    </p:spTree>
    <p:extLst>
      <p:ext uri="{BB962C8B-B14F-4D97-AF65-F5344CB8AC3E}">
        <p14:creationId xmlns:p14="http://schemas.microsoft.com/office/powerpoint/2010/main" val="30665130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554</Words>
  <Application>Microsoft Macintosh PowerPoint</Application>
  <PresentationFormat>Widescreen</PresentationFormat>
  <Paragraphs>63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Segoe UI</vt:lpstr>
      <vt:lpstr>Arial</vt:lpstr>
      <vt:lpstr>Calibri</vt:lpstr>
      <vt:lpstr>Consolas</vt:lpstr>
      <vt:lpstr>Verdana</vt:lpstr>
      <vt:lpstr>1_Office Theme</vt:lpstr>
      <vt:lpstr>PowerPoint Presentation</vt:lpstr>
      <vt:lpstr>PowerPoint Presentation</vt:lpstr>
      <vt:lpstr>Alignment Free Expression Estimation (Kallisto)</vt:lpstr>
      <vt:lpstr>What is a k-mer?</vt:lpstr>
      <vt:lpstr>Alignment free approaches for transcript abundance</vt:lpstr>
      <vt:lpstr>Alignment free approaches for transcript abundance</vt:lpstr>
      <vt:lpstr>Advantages/disadvantages of alignment free approaches</vt:lpstr>
      <vt:lpstr>Common alignment free tools</vt:lpstr>
      <vt:lpstr>Which is best?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Xia, Huiming</cp:lastModifiedBy>
  <cp:revision>23</cp:revision>
  <dcterms:created xsi:type="dcterms:W3CDTF">2019-02-25T20:09:25Z</dcterms:created>
  <dcterms:modified xsi:type="dcterms:W3CDTF">2021-09-07T15:36:13Z</dcterms:modified>
</cp:coreProperties>
</file>