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3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3D20C7-6E36-D741-BF76-FCECAC5D13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CD8A9-D7F3-9544-B41C-E649DD416A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56883-235E-FB49-99F6-0F7EDC97FB54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0071F-5F97-2F49-9C0C-8FEC2F67F5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262D5-A553-C043-9617-12202D5B66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42297-0894-E14E-AF99-67BAD135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2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295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87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59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469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400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9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4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9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AD406638-E655-6443-8CF7-52707C69291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8D79A-D604-4341-B391-198F39B5AE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RNA: Module 5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F680C-7BE6-184A-BB5A-0288CFCECB61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cs typeface="Arial" charset="0"/>
              </a:rPr>
              <a:t>bioinformatics.ca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36FEC-7EA2-404C-8812-0D5B13E3823C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ftp/arxiv/papers/1304/1304.5952.pdf" TargetMode="External"/><Relationship Id="rId4" Type="http://schemas.openxmlformats.org/officeDocument/2006/relationships/hyperlink" Target="http://www.rna-seqblog.com/data-analysis/splicing-junction/methods-to-study-splicing-from-rna-seq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ftp/arxiv/papers/1304/1304.5952.pdf" TargetMode="External"/><Relationship Id="rId4" Type="http://schemas.openxmlformats.org/officeDocument/2006/relationships/hyperlink" Target="http://www.rna-seqblog.com/data-analysis/splicing-junction/methods-to-study-splicing-from-rna-seq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stars.org/p/13525/" TargetMode="External"/><Relationship Id="rId3" Type="http://schemas.openxmlformats.org/officeDocument/2006/relationships/hyperlink" Target="http://www.biostars.org/p/68966/" TargetMode="External"/><Relationship Id="rId7" Type="http://schemas.openxmlformats.org/officeDocument/2006/relationships/hyperlink" Target="http://www.biostars.org/p/50365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stars.org/p/11695/" TargetMode="External"/><Relationship Id="rId5" Type="http://schemas.openxmlformats.org/officeDocument/2006/relationships/hyperlink" Target="http://www.biostars.org/p/65617/" TargetMode="External"/><Relationship Id="rId4" Type="http://schemas.openxmlformats.org/officeDocument/2006/relationships/hyperlink" Target="http://www.biostars.org/p/62728/" TargetMode="External"/><Relationship Id="rId9" Type="http://schemas.openxmlformats.org/officeDocument/2006/relationships/hyperlink" Target="http://www.biostars.org/p/897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490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64892" y="-26988"/>
            <a:ext cx="11797259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Sequencing methods for studying alternative isoforms</a:t>
            </a:r>
          </a:p>
        </p:txBody>
      </p:sp>
      <p:pic>
        <p:nvPicPr>
          <p:cNvPr id="20482" name="Content Placeholder 3" descr="Figure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6" r="-1291"/>
          <a:stretch>
            <a:fillRect/>
          </a:stretch>
        </p:blipFill>
        <p:spPr>
          <a:xfrm>
            <a:off x="3935413" y="1268414"/>
            <a:ext cx="4000500" cy="4911725"/>
          </a:xfrm>
        </p:spPr>
      </p:pic>
    </p:spTree>
    <p:extLst>
      <p:ext uri="{BB962C8B-B14F-4D97-AF65-F5344CB8AC3E}">
        <p14:creationId xmlns:p14="http://schemas.microsoft.com/office/powerpoint/2010/main" val="254372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8" name="Google Shape;100;p5">
            <a:extLst>
              <a:ext uri="{FF2B5EF4-FFF2-40B4-BE49-F238E27FC236}">
                <a16:creationId xmlns:a16="http://schemas.microsoft.com/office/drawing/2014/main" id="{8F3052D7-88A9-7B4B-8C5A-3F6694F0B540}"/>
              </a:ext>
            </a:extLst>
          </p:cNvPr>
          <p:cNvSpPr txBox="1"/>
          <p:nvPr/>
        </p:nvSpPr>
        <p:spPr>
          <a:xfrm>
            <a:off x="794951" y="3448906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B1C52B9-CC8E-174A-8541-9E5F9914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95" y="4199772"/>
            <a:ext cx="1719035" cy="1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B7FB02D-283A-B947-8580-15E0AB79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06" y="4234674"/>
            <a:ext cx="189595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123D3CD-D66E-0B4D-B8A4-EAAB870E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03" y="3501184"/>
            <a:ext cx="376433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9D64B563-4A24-8A43-A5B2-826BD976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6" y="4057148"/>
            <a:ext cx="2275780" cy="6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AC32B220-B2C5-B148-A325-44FAA1AD5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08" y="4644230"/>
            <a:ext cx="2420492" cy="161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0E4A9F91-7069-2B48-BAF2-727E66BD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3" y="4898276"/>
            <a:ext cx="1475294" cy="14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4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06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Calibri" charset="0"/>
                <a:cs typeface="Segoe UI" charset="0"/>
              </a:rPr>
              <a:t>Alternative Splicing Analysis</a:t>
            </a:r>
            <a:endParaRPr lang="en-US" sz="54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1800" dirty="0">
                <a:solidFill>
                  <a:schemeClr val="lt1"/>
                </a:solidFill>
              </a:rPr>
              <a:t>Emma Bell, Felicia Gomez, Obi Griffith, Malachi Griffith, Huiming Xia </a:t>
            </a:r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</a:rPr>
              <a:t>RNA-Seq Analysis</a:t>
            </a:r>
            <a:endParaRPr lang="en-US" sz="1800" dirty="0"/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</a:rPr>
              <a:t>Sep 8</a:t>
            </a:r>
            <a:r>
              <a:rPr lang="en-US" sz="1800" baseline="30000" dirty="0">
                <a:solidFill>
                  <a:schemeClr val="lt1"/>
                </a:solidFill>
              </a:rPr>
              <a:t>th</a:t>
            </a:r>
            <a:r>
              <a:rPr lang="en-US" sz="1800" dirty="0">
                <a:solidFill>
                  <a:schemeClr val="lt1"/>
                </a:solidFill>
              </a:rPr>
              <a:t>-10</a:t>
            </a:r>
            <a:r>
              <a:rPr lang="en-US" sz="1800" baseline="30000" dirty="0">
                <a:solidFill>
                  <a:schemeClr val="lt1"/>
                </a:solidFill>
              </a:rPr>
              <a:t>th</a:t>
            </a:r>
            <a:r>
              <a:rPr lang="en-US" sz="1800" dirty="0">
                <a:solidFill>
                  <a:schemeClr val="lt1"/>
                </a:solidFill>
              </a:rPr>
              <a:t>, 2021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8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76400" y="116633"/>
            <a:ext cx="3411488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Review of gene expression</a:t>
            </a:r>
          </a:p>
        </p:txBody>
      </p:sp>
      <p:pic>
        <p:nvPicPr>
          <p:cNvPr id="3" name="Picture 2" descr="Fig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4" y="116632"/>
            <a:ext cx="4880312" cy="61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8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Types of alternative expression - part 1</a:t>
            </a:r>
          </a:p>
        </p:txBody>
      </p:sp>
      <p:pic>
        <p:nvPicPr>
          <p:cNvPr id="18434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r="-1949" b="48083"/>
          <a:stretch>
            <a:fillRect/>
          </a:stretch>
        </p:blipFill>
        <p:spPr>
          <a:xfrm>
            <a:off x="2801938" y="1341439"/>
            <a:ext cx="7129462" cy="4611687"/>
          </a:xfrm>
        </p:spPr>
      </p:pic>
    </p:spTree>
    <p:extLst>
      <p:ext uri="{BB962C8B-B14F-4D97-AF65-F5344CB8AC3E}">
        <p14:creationId xmlns:p14="http://schemas.microsoft.com/office/powerpoint/2010/main" val="238031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Types of alternative expression – part 2</a:t>
            </a:r>
          </a:p>
        </p:txBody>
      </p:sp>
      <p:pic>
        <p:nvPicPr>
          <p:cNvPr id="19458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52509" r="-2956"/>
          <a:stretch>
            <a:fillRect/>
          </a:stretch>
        </p:blipFill>
        <p:spPr>
          <a:xfrm>
            <a:off x="2424114" y="1341438"/>
            <a:ext cx="7654925" cy="4475162"/>
          </a:xfrm>
        </p:spPr>
      </p:pic>
    </p:spTree>
    <p:extLst>
      <p:ext uri="{BB962C8B-B14F-4D97-AF65-F5344CB8AC3E}">
        <p14:creationId xmlns:p14="http://schemas.microsoft.com/office/powerpoint/2010/main" val="364689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Methods to study splicing by RNA-</a:t>
            </a:r>
            <a:r>
              <a:rPr lang="en-US" b="1" dirty="0" err="1">
                <a:latin typeface="Calibri" charset="0"/>
                <a:ea typeface="ＭＳ Ｐゴシック" charset="0"/>
              </a:rPr>
              <a:t>seq</a:t>
            </a:r>
            <a:endParaRPr lang="en-US" b="1" dirty="0">
              <a:latin typeface="Calibri" charset="0"/>
              <a:ea typeface="ＭＳ Ｐゴシック" charset="0"/>
            </a:endParaRPr>
          </a:p>
        </p:txBody>
      </p:sp>
      <p:pic>
        <p:nvPicPr>
          <p:cNvPr id="16386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907" r="5653" b="3806"/>
          <a:stretch>
            <a:fillRect/>
          </a:stretch>
        </p:blipFill>
        <p:spPr>
          <a:xfrm>
            <a:off x="3787776" y="981075"/>
            <a:ext cx="4608513" cy="4884738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057400" y="5876926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4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5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3231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Methods to study splicing by RNA-seq</a:t>
            </a:r>
          </a:p>
        </p:txBody>
      </p:sp>
      <p:pic>
        <p:nvPicPr>
          <p:cNvPr id="27650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24612" r="51976" b="53220"/>
          <a:stretch>
            <a:fillRect/>
          </a:stretch>
        </p:blipFill>
        <p:spPr>
          <a:xfrm>
            <a:off x="1919288" y="1412875"/>
            <a:ext cx="7777162" cy="4044950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057400" y="5876926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4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5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79959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Useful resources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41437"/>
            <a:ext cx="8839200" cy="496942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Best approach to predict novel and alternative splicing events from RNA-seq data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http://www.biostars.org/p/68966/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http://www.biostars.org/p/62728/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Alternative splicing detection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http://www.biostars.org/p/65617/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http://www.biostars.org/p/11695/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Identifying genes that express different isoforms in cancer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normal RNA-seq data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http://www.biostars.org/p/50365/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Cufflinks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Cuffdiff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Output - How are tests different?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http://www.biostars.org/p/13525/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Visualization of alternative splicing events using RNA-seq data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http://www.biostars.org/p/8979/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775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285</Words>
  <Application>Microsoft Macintosh PowerPoint</Application>
  <PresentationFormat>Widescreen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Segoe UI</vt:lpstr>
      <vt:lpstr>Arial</vt:lpstr>
      <vt:lpstr>Calibri</vt:lpstr>
      <vt:lpstr>Consolas</vt:lpstr>
      <vt:lpstr>Verdana</vt:lpstr>
      <vt:lpstr>1_Office Theme</vt:lpstr>
      <vt:lpstr>PowerPoint Presentation</vt:lpstr>
      <vt:lpstr>PowerPoint Presentation</vt:lpstr>
      <vt:lpstr>Alternative Splicing Analysis</vt:lpstr>
      <vt:lpstr>Review of gene expression</vt:lpstr>
      <vt:lpstr>Types of alternative expression - part 1</vt:lpstr>
      <vt:lpstr>Types of alternative expression – part 2</vt:lpstr>
      <vt:lpstr>Methods to study splicing by RNA-seq</vt:lpstr>
      <vt:lpstr>Methods to study splicing by RNA-seq</vt:lpstr>
      <vt:lpstr>Useful resources and discussion</vt:lpstr>
      <vt:lpstr>Sequencing methods for studying alternative isoforms</vt:lpstr>
      <vt:lpstr>We are on a Coffee Break &amp; Networking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Xia, Huiming</cp:lastModifiedBy>
  <cp:revision>20</cp:revision>
  <cp:lastPrinted>2019-03-13T02:44:56Z</cp:lastPrinted>
  <dcterms:created xsi:type="dcterms:W3CDTF">2019-02-25T20:09:25Z</dcterms:created>
  <dcterms:modified xsi:type="dcterms:W3CDTF">2021-09-07T15:39:44Z</dcterms:modified>
</cp:coreProperties>
</file>