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JUqhzRCG90pmUVeTJ3qvI+i8a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/>
    <p:restoredTop sz="94689"/>
  </p:normalViewPr>
  <p:slideViewPr>
    <p:cSldViewPr snapToGrid="0" showGuides="1">
      <p:cViewPr varScale="1">
        <p:scale>
          <a:sx n="88" d="100"/>
          <a:sy n="88" d="100"/>
        </p:scale>
        <p:origin x="11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1524000" y="20596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ubTitle" idx="1"/>
          </p:nvPr>
        </p:nvSpPr>
        <p:spPr>
          <a:xfrm>
            <a:off x="1524000" y="45392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7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Google Shape;20;p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520" y="1649673"/>
            <a:ext cx="1620520" cy="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D20CC-434E-FE41-A341-FCCFCF15F5ED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 rot="5400000">
            <a:off x="7133430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 rot="5400000">
            <a:off x="1799430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09955-A0B1-9B40-9AB4-6F610527280C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628557-DB57-9244-A0DD-4931CFC2C7C2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0AD11-E150-784D-BBB9-5AA24CA37BAE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CA43F-2D5C-9541-A59B-1C93E08916E9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03D95-4BBC-8440-BEA0-391D95FD3B40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1B810-6C00-EE4F-8DA1-8B8108C69908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84823-39A0-F44E-9DDE-5BEF4185A536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A0AAE-8644-3C47-BA7E-FAEF53D0950C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9FCBE-5385-9145-8823-2191DCEECD25}"/>
              </a:ext>
            </a:extLst>
          </p:cNvPr>
          <p:cNvSpPr txBox="1"/>
          <p:nvPr userDrawn="1"/>
        </p:nvSpPr>
        <p:spPr>
          <a:xfrm>
            <a:off x="5761630" y="6451911"/>
            <a:ext cx="6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63B4470-66D3-704F-8586-E8D8B4F9846D}" type="slidenum">
              <a:rPr lang="en-US" sz="1800" b="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nsolas"/>
              <a:buNone/>
              <a:defRPr sz="33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2" name="Google Shape;12;p6"/>
          <p:cNvSpPr txBox="1"/>
          <p:nvPr/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900" b="0" i="0" u="none" strike="noStrike" cap="none">
              <a:solidFill>
                <a:srgbClr val="8989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;p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6"/>
          <p:cNvSpPr txBox="1"/>
          <p:nvPr/>
        </p:nvSpPr>
        <p:spPr>
          <a:xfrm>
            <a:off x="9326882" y="6400800"/>
            <a:ext cx="26746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bio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informatics</a:t>
            </a:r>
            <a:r>
              <a:rPr lang="en-US" sz="1050" b="0" i="0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.ca</a:t>
            </a:r>
            <a:endParaRPr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/>
        </p:nvSpPr>
        <p:spPr>
          <a:xfrm>
            <a:off x="2222416" y="2724338"/>
            <a:ext cx="772119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A3334"/>
              </a:buClr>
              <a:buSzPts val="3300"/>
            </a:pPr>
            <a:r>
              <a:rPr lang="en-US" sz="330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69" name="Google Shape;69;p1"/>
          <p:cNvSpPr txBox="1"/>
          <p:nvPr/>
        </p:nvSpPr>
        <p:spPr>
          <a:xfrm>
            <a:off x="3068167" y="3646841"/>
            <a:ext cx="6029688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100"/>
            </a:pPr>
            <a:r>
              <a:rPr lang="en-US"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984" y="290447"/>
            <a:ext cx="5920032" cy="58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ctrTitle"/>
          </p:nvPr>
        </p:nvSpPr>
        <p:spPr>
          <a:xfrm>
            <a:off x="3661719" y="104555"/>
            <a:ext cx="6858000" cy="134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Module Title</a:t>
            </a: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subTitle" idx="1"/>
          </p:nvPr>
        </p:nvSpPr>
        <p:spPr>
          <a:xfrm>
            <a:off x="3562868" y="1487443"/>
            <a:ext cx="7105135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r">
              <a:spcBef>
                <a:spcPts val="0"/>
              </a:spcBef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Instructor name</a:t>
            </a:r>
            <a:endParaRPr dirty="0"/>
          </a:p>
          <a:p>
            <a:pPr marL="0" indent="0" algn="r">
              <a:buClr>
                <a:schemeClr val="lt1"/>
              </a:buClr>
            </a:pPr>
            <a:r>
              <a:rPr lang="en-CA" dirty="0">
                <a:solidFill>
                  <a:schemeClr val="lt1"/>
                </a:solidFill>
              </a:rPr>
              <a:t>RNA-seq Analysis</a:t>
            </a:r>
            <a:endParaRPr dirty="0"/>
          </a:p>
          <a:p>
            <a:pPr marL="0" indent="0" algn="r">
              <a:buClr>
                <a:schemeClr val="lt1"/>
              </a:buClr>
            </a:pPr>
            <a:r>
              <a:rPr lang="en-US" dirty="0">
                <a:solidFill>
                  <a:schemeClr val="lt1"/>
                </a:solidFill>
              </a:rPr>
              <a:t>July 17-19, 2023</a:t>
            </a:r>
            <a:endParaRPr dirty="0"/>
          </a:p>
        </p:txBody>
      </p:sp>
      <p:sp>
        <p:nvSpPr>
          <p:cNvPr id="82" name="Google Shape;82;p3"/>
          <p:cNvSpPr txBox="1"/>
          <p:nvPr/>
        </p:nvSpPr>
        <p:spPr>
          <a:xfrm>
            <a:off x="7220468" y="3207667"/>
            <a:ext cx="272907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Instructor affiliation logos</a:t>
            </a:r>
            <a:endParaRPr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8760FBE-8E80-A23B-DE7E-2E74C3E52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6" y="2930235"/>
            <a:ext cx="2868228" cy="2871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4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2152650" y="1131097"/>
            <a:ext cx="7886700" cy="25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3300"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96" name="Google Shape;96;p5"/>
          <p:cNvSpPr txBox="1"/>
          <p:nvPr/>
        </p:nvSpPr>
        <p:spPr>
          <a:xfrm>
            <a:off x="2117124" y="3832139"/>
            <a:ext cx="79515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350"/>
            </a:pPr>
            <a:r>
              <a:rPr lang="en-US" sz="13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774" y="4479553"/>
            <a:ext cx="1105775" cy="7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6453" y="4645705"/>
            <a:ext cx="20859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3672" y="4319015"/>
            <a:ext cx="1869300" cy="1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E37FBC-10DF-AEEF-153F-C90C3686E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10" y="4529349"/>
            <a:ext cx="1143000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</Words>
  <Application>Microsoft Macintosh PowerPoint</Application>
  <PresentationFormat>Widescreen</PresentationFormat>
  <Paragraphs>11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Verdana</vt:lpstr>
      <vt:lpstr>Consolas</vt:lpstr>
      <vt:lpstr>Quattrocento Sans</vt:lpstr>
      <vt:lpstr>Calibri</vt:lpstr>
      <vt:lpstr>Arial</vt:lpstr>
      <vt:lpstr>Office Theme</vt:lpstr>
      <vt:lpstr>PowerPoint Presentation</vt:lpstr>
      <vt:lpstr>PowerPoint Presentation</vt:lpstr>
      <vt:lpstr>Module Title</vt:lpstr>
      <vt:lpstr>PowerPoint Presentation</vt:lpstr>
      <vt:lpstr>We are on a Coffee Break &amp; Networking Session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Meyer</dc:creator>
  <cp:lastModifiedBy>Griffith, Malachi</cp:lastModifiedBy>
  <cp:revision>13</cp:revision>
  <cp:lastPrinted>2022-12-15T21:01:24Z</cp:lastPrinted>
  <dcterms:created xsi:type="dcterms:W3CDTF">2018-10-31T15:25:31Z</dcterms:created>
  <dcterms:modified xsi:type="dcterms:W3CDTF">2023-07-16T17:24:35Z</dcterms:modified>
</cp:coreProperties>
</file>