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8"/>
    <p:restoredTop sz="94673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3D20C7-6E36-D741-BF76-FCECAC5D1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D8A9-D7F3-9544-B41C-E649DD416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56883-235E-FB49-99F6-0F7EDC97FB54}" type="datetimeFigureOut">
              <a:rPr lang="en-US" smtClean="0"/>
              <a:t>7/16/23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0071F-5F97-2F49-9C0C-8FEC2F67F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262D5-A553-C043-9617-12202D5B66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2297-0894-E14E-AF99-67BAD135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2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7/16/23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77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8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09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2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20596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5392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Google Shape;20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1649673"/>
            <a:ext cx="1620520" cy="72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D20CC-434E-FE41-A341-FCCFCF15F5ED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5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cshl_logo_alternate rgb.png">
            <a:extLst>
              <a:ext uri="{FF2B5EF4-FFF2-40B4-BE49-F238E27FC236}">
                <a16:creationId xmlns:a16="http://schemas.microsoft.com/office/drawing/2014/main" id="{B72D2FC7-796F-9A44-8392-2248F29FD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43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9" name="Picture 7" descr="cshl_logo_alternate rgb.png">
            <a:extLst>
              <a:ext uri="{FF2B5EF4-FFF2-40B4-BE49-F238E27FC236}">
                <a16:creationId xmlns:a16="http://schemas.microsoft.com/office/drawing/2014/main" id="{CC578DA7-009B-EB4D-940A-0DAB2AF8E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8D79A-D604-4341-B391-198F39B5AE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F680C-7BE6-184A-BB5A-0288CFCECB61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36FEC-7EA2-404C-8812-0D5B13E3823C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rxiv.org/ftp/arxiv/papers/1304/1304.5952.pdf" TargetMode="External"/><Relationship Id="rId4" Type="http://schemas.openxmlformats.org/officeDocument/2006/relationships/hyperlink" Target="http://www.rna-seqblog.com/data-analysis/splicing-junction/methods-to-study-splicing-from-rna-seq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rxiv.org/ftp/arxiv/papers/1304/1304.5952.pdf" TargetMode="External"/><Relationship Id="rId4" Type="http://schemas.openxmlformats.org/officeDocument/2006/relationships/hyperlink" Target="http://www.rna-seqblog.com/data-analysis/splicing-junction/methods-to-study-splicing-from-rna-seq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tars.org/p/13525/" TargetMode="External"/><Relationship Id="rId3" Type="http://schemas.openxmlformats.org/officeDocument/2006/relationships/hyperlink" Target="http://www.biostars.org/p/68966/" TargetMode="External"/><Relationship Id="rId7" Type="http://schemas.openxmlformats.org/officeDocument/2006/relationships/hyperlink" Target="http://www.biostars.org/p/5036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iostars.org/p/11695/" TargetMode="External"/><Relationship Id="rId5" Type="http://schemas.openxmlformats.org/officeDocument/2006/relationships/hyperlink" Target="http://www.biostars.org/p/65617/" TargetMode="External"/><Relationship Id="rId4" Type="http://schemas.openxmlformats.org/officeDocument/2006/relationships/hyperlink" Target="http://www.biostars.org/p/62728/" TargetMode="External"/><Relationship Id="rId9" Type="http://schemas.openxmlformats.org/officeDocument/2006/relationships/hyperlink" Target="http://www.biostars.org/p/897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2222416" y="2724338"/>
            <a:ext cx="772119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A3334"/>
              </a:buClr>
              <a:buSzPts val="3300"/>
            </a:pPr>
            <a:r>
              <a:rPr lang="en-US" sz="330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3068167" y="3646841"/>
            <a:ext cx="6029688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016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64892" y="-26988"/>
            <a:ext cx="11797259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Sequencing methods for studying alternative isoforms</a:t>
            </a:r>
          </a:p>
        </p:txBody>
      </p:sp>
      <p:pic>
        <p:nvPicPr>
          <p:cNvPr id="20482" name="Content Placeholder 3" descr="Figure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r="-1291"/>
          <a:stretch>
            <a:fillRect/>
          </a:stretch>
        </p:blipFill>
        <p:spPr>
          <a:xfrm>
            <a:off x="3935413" y="1268414"/>
            <a:ext cx="4000500" cy="4911725"/>
          </a:xfrm>
        </p:spPr>
      </p:pic>
    </p:spTree>
    <p:extLst>
      <p:ext uri="{BB962C8B-B14F-4D97-AF65-F5344CB8AC3E}">
        <p14:creationId xmlns:p14="http://schemas.microsoft.com/office/powerpoint/2010/main" val="254372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 dirty="0"/>
              <a:t>We are on a Coffee Break &amp; Networking Session</a:t>
            </a:r>
            <a:endParaRPr dirty="0"/>
          </a:p>
        </p:txBody>
      </p:sp>
      <p:sp>
        <p:nvSpPr>
          <p:cNvPr id="3" name="Google Shape;96;p5">
            <a:extLst>
              <a:ext uri="{FF2B5EF4-FFF2-40B4-BE49-F238E27FC236}">
                <a16:creationId xmlns:a16="http://schemas.microsoft.com/office/drawing/2014/main" id="{3CDF4091-2853-4D4D-B1E5-6AC55AED26D4}"/>
              </a:ext>
            </a:extLst>
          </p:cNvPr>
          <p:cNvSpPr txBox="1"/>
          <p:nvPr/>
        </p:nvSpPr>
        <p:spPr>
          <a:xfrm>
            <a:off x="2117124" y="3832139"/>
            <a:ext cx="79515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50"/>
            </a:pPr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4" name="Google Shape;97;p5">
            <a:extLst>
              <a:ext uri="{FF2B5EF4-FFF2-40B4-BE49-F238E27FC236}">
                <a16:creationId xmlns:a16="http://schemas.microsoft.com/office/drawing/2014/main" id="{EFFAFDD8-EDC8-4942-BD4C-664B5085AC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774" y="4479553"/>
            <a:ext cx="110577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5">
            <a:extLst>
              <a:ext uri="{FF2B5EF4-FFF2-40B4-BE49-F238E27FC236}">
                <a16:creationId xmlns:a16="http://schemas.microsoft.com/office/drawing/2014/main" id="{DB49C71E-ACF9-5F41-82C4-EF28A7398B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453" y="4645705"/>
            <a:ext cx="2085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5">
            <a:extLst>
              <a:ext uri="{FF2B5EF4-FFF2-40B4-BE49-F238E27FC236}">
                <a16:creationId xmlns:a16="http://schemas.microsoft.com/office/drawing/2014/main" id="{CEF5292E-A88A-BC49-BAA4-54E45709FF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72" y="4319015"/>
            <a:ext cx="1869300" cy="1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2145C2-BD10-4746-AE34-0AF77569A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610" y="4529349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2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84" y="290447"/>
            <a:ext cx="5920032" cy="581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60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1EB652-D19B-3146-BD1E-BFCBA6FE97A3}"/>
              </a:ext>
            </a:extLst>
          </p:cNvPr>
          <p:cNvSpPr txBox="1">
            <a:spLocks/>
          </p:cNvSpPr>
          <p:nvPr/>
        </p:nvSpPr>
        <p:spPr>
          <a:xfrm>
            <a:off x="2923307" y="141514"/>
            <a:ext cx="9144000" cy="13141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5:</a:t>
            </a:r>
            <a:br>
              <a:rPr lang="en-US" sz="28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cs typeface="Segoe UI" charset="0"/>
              </a:rPr>
              <a:t>Alternative Splicing Analysis</a:t>
            </a:r>
            <a:endParaRPr lang="en-US" sz="24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0342F4-961F-E246-9C22-0BF8AC987708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7262EC-D91D-F64B-B4AA-D9D227E4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17" name="Picture 1" descr="RNA-Seq-alignment.png">
            <a:extLst>
              <a:ext uri="{FF2B5EF4-FFF2-40B4-BE49-F238E27FC236}">
                <a16:creationId xmlns:a16="http://schemas.microsoft.com/office/drawing/2014/main" id="{C11293DD-B100-654A-9ACD-631174E6C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5D1468-69B8-E745-BF05-FF1BA3E6F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59D867-EE5F-5945-931C-CBE431F808F6}"/>
              </a:ext>
            </a:extLst>
          </p:cNvPr>
          <p:cNvSpPr txBox="1">
            <a:spLocks/>
          </p:cNvSpPr>
          <p:nvPr/>
        </p:nvSpPr>
        <p:spPr>
          <a:xfrm>
            <a:off x="3599235" y="1219199"/>
            <a:ext cx="8468072" cy="1161346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>
              <a:defRPr/>
            </a:pPr>
            <a:r>
              <a:rPr lang="en-US" sz="1800" dirty="0">
                <a:latin typeface="Calibri"/>
                <a:cs typeface="Calibri"/>
              </a:rPr>
              <a:t>Obi Griffith and Malachi Griffith  </a:t>
            </a:r>
          </a:p>
          <a:p>
            <a:pPr>
              <a:defRPr/>
            </a:pP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RNA-</a:t>
            </a:r>
            <a:r>
              <a:rPr lang="en-US" sz="1800" dirty="0" err="1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seq</a:t>
            </a: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 Analysis 2023. </a:t>
            </a: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July 17-19, 2023</a:t>
            </a:r>
          </a:p>
        </p:txBody>
      </p:sp>
    </p:spTree>
    <p:extLst>
      <p:ext uri="{BB962C8B-B14F-4D97-AF65-F5344CB8AC3E}">
        <p14:creationId xmlns:p14="http://schemas.microsoft.com/office/powerpoint/2010/main" val="293946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76400" y="116633"/>
            <a:ext cx="3411488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Review of 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4" y="116632"/>
            <a:ext cx="4880312" cy="6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Types of alternative expression - part 1</a:t>
            </a:r>
          </a:p>
        </p:txBody>
      </p:sp>
      <p:pic>
        <p:nvPicPr>
          <p:cNvPr id="18434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949" b="48083"/>
          <a:stretch>
            <a:fillRect/>
          </a:stretch>
        </p:blipFill>
        <p:spPr>
          <a:xfrm>
            <a:off x="2801938" y="1341439"/>
            <a:ext cx="7129462" cy="4611687"/>
          </a:xfrm>
        </p:spPr>
      </p:pic>
    </p:spTree>
    <p:extLst>
      <p:ext uri="{BB962C8B-B14F-4D97-AF65-F5344CB8AC3E}">
        <p14:creationId xmlns:p14="http://schemas.microsoft.com/office/powerpoint/2010/main" val="238031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Types of alternative expression – part 2</a:t>
            </a:r>
          </a:p>
        </p:txBody>
      </p:sp>
      <p:pic>
        <p:nvPicPr>
          <p:cNvPr id="19458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52509" r="-2956"/>
          <a:stretch>
            <a:fillRect/>
          </a:stretch>
        </p:blipFill>
        <p:spPr>
          <a:xfrm>
            <a:off x="2424114" y="1341438"/>
            <a:ext cx="7654925" cy="4475162"/>
          </a:xfrm>
        </p:spPr>
      </p:pic>
    </p:spTree>
    <p:extLst>
      <p:ext uri="{BB962C8B-B14F-4D97-AF65-F5344CB8AC3E}">
        <p14:creationId xmlns:p14="http://schemas.microsoft.com/office/powerpoint/2010/main" val="364689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Methods to study splicing by 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pic>
        <p:nvPicPr>
          <p:cNvPr id="16386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907" r="5653" b="3806"/>
          <a:stretch>
            <a:fillRect/>
          </a:stretch>
        </p:blipFill>
        <p:spPr>
          <a:xfrm>
            <a:off x="3787776" y="981075"/>
            <a:ext cx="4608513" cy="48847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057400" y="5876926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3231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27650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4612" r="51976" b="53220"/>
          <a:stretch>
            <a:fillRect/>
          </a:stretch>
        </p:blipFill>
        <p:spPr>
          <a:xfrm>
            <a:off x="1919288" y="1412875"/>
            <a:ext cx="7777162" cy="404495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057400" y="5876926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995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Useful resources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41437"/>
            <a:ext cx="8839200" cy="496942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 approach to predict novel and alternative splicing events from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http://www.biostars.org/p/68966/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http://www.biostars.org/p/62728/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Alternative splicing detection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http://www.biostars.org/p/65617/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http://www.biostars.org/p/11695/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genes that express different isoforms in cancer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normal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http://www.biostars.org/p/50365/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Cufflinks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Cuffdiff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Output - How are tests different?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http://www.biostars.org/p/13525/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Visualization of alternative splicing events using RNA-seq data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http://www.biostars.org/p/8979/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75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281</Words>
  <Application>Microsoft Macintosh PowerPoint</Application>
  <PresentationFormat>Widescreen</PresentationFormat>
  <Paragraphs>39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Consolas</vt:lpstr>
      <vt:lpstr>Segoe UI</vt:lpstr>
      <vt:lpstr>Verdana</vt:lpstr>
      <vt:lpstr>1_Office Theme</vt:lpstr>
      <vt:lpstr>PowerPoint Presentation</vt:lpstr>
      <vt:lpstr>PowerPoint Presentation</vt:lpstr>
      <vt:lpstr>PowerPoint Presentation</vt:lpstr>
      <vt:lpstr>Review of gene expression</vt:lpstr>
      <vt:lpstr>Types of alternative expression - part 1</vt:lpstr>
      <vt:lpstr>Types of alternative expression – part 2</vt:lpstr>
      <vt:lpstr>Methods to study splicing by RNA-seq</vt:lpstr>
      <vt:lpstr>Methods to study splicing by RNA-seq</vt:lpstr>
      <vt:lpstr>Useful resources and discussion</vt:lpstr>
      <vt:lpstr>Sequencing methods for studying alternative isoforms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25</cp:revision>
  <cp:lastPrinted>2019-03-13T02:44:56Z</cp:lastPrinted>
  <dcterms:created xsi:type="dcterms:W3CDTF">2019-02-25T20:09:25Z</dcterms:created>
  <dcterms:modified xsi:type="dcterms:W3CDTF">2023-07-16T20:34:07Z</dcterms:modified>
</cp:coreProperties>
</file>